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4B8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AB7E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4B8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AB7E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4B8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AB7E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4B8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4B8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00750"/>
            <a:ext cx="4572000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3382" y="2176047"/>
            <a:ext cx="6217234" cy="1856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AB7E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7079" y="1153543"/>
            <a:ext cx="7929841" cy="393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91299" y="6517768"/>
            <a:ext cx="1943100" cy="124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004B8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0050" y="2620915"/>
            <a:ext cx="7335520" cy="786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0" spc="175" dirty="0">
                <a:solidFill>
                  <a:srgbClr val="FFFFFF"/>
                </a:solidFill>
              </a:rPr>
              <a:t>Primary </a:t>
            </a:r>
            <a:r>
              <a:rPr sz="5000" spc="80" dirty="0">
                <a:solidFill>
                  <a:srgbClr val="FFFFFF"/>
                </a:solidFill>
              </a:rPr>
              <a:t>Years</a:t>
            </a:r>
            <a:r>
              <a:rPr sz="5000" spc="-585" dirty="0">
                <a:solidFill>
                  <a:srgbClr val="FFFFFF"/>
                </a:solidFill>
              </a:rPr>
              <a:t> </a:t>
            </a:r>
            <a:r>
              <a:rPr sz="5000" spc="200" dirty="0">
                <a:solidFill>
                  <a:srgbClr val="FFFFFF"/>
                </a:solidFill>
              </a:rPr>
              <a:t>Programme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4991299" y="6517768"/>
            <a:ext cx="3406140" cy="2590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Baccalaureate Organization</a:t>
            </a:r>
            <a:r>
              <a:rPr sz="7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Baccalaureate</a:t>
            </a:r>
            <a:r>
              <a:rPr sz="675" spc="-7" baseline="24691" dirty="0">
                <a:solidFill>
                  <a:srgbClr val="FFFFFF"/>
                </a:solidFill>
                <a:latin typeface="Arial"/>
                <a:cs typeface="Arial"/>
              </a:rPr>
              <a:t>®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| Baccalauréat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675" spc="-15" baseline="24691" dirty="0">
                <a:solidFill>
                  <a:srgbClr val="FFFFFF"/>
                </a:solidFill>
                <a:latin typeface="Arial"/>
                <a:cs typeface="Arial"/>
              </a:rPr>
              <a:t>®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| Bachillerato</a:t>
            </a:r>
            <a:r>
              <a:rPr sz="7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Internacional</a:t>
            </a:r>
            <a:r>
              <a:rPr sz="675" spc="-15" baseline="24691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endParaRPr sz="675" baseline="2469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681" y="609423"/>
            <a:ext cx="461518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100" dirty="0"/>
              <a:t>Primary </a:t>
            </a:r>
            <a:r>
              <a:rPr sz="3100" spc="114" dirty="0"/>
              <a:t>Years</a:t>
            </a:r>
            <a:r>
              <a:rPr sz="3100" spc="-290" dirty="0"/>
              <a:t> </a:t>
            </a:r>
            <a:r>
              <a:rPr sz="3100" spc="125" dirty="0"/>
              <a:t>Programme</a:t>
            </a:r>
            <a:endParaRPr sz="3100"/>
          </a:p>
        </p:txBody>
      </p:sp>
      <p:sp>
        <p:nvSpPr>
          <p:cNvPr id="3" name="object 3"/>
          <p:cNvSpPr/>
          <p:nvPr/>
        </p:nvSpPr>
        <p:spPr>
          <a:xfrm>
            <a:off x="1381988" y="1657350"/>
            <a:ext cx="5867989" cy="3526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4744" y="5660516"/>
            <a:ext cx="2752416" cy="216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9" y="99484"/>
            <a:ext cx="364553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125" dirty="0"/>
              <a:t>The</a:t>
            </a:r>
            <a:r>
              <a:rPr sz="3400" spc="-140" dirty="0"/>
              <a:t> </a:t>
            </a:r>
            <a:r>
              <a:rPr sz="3400" spc="160" dirty="0"/>
              <a:t>PYP</a:t>
            </a:r>
            <a:r>
              <a:rPr sz="3400" spc="-110" dirty="0"/>
              <a:t> </a:t>
            </a:r>
            <a:r>
              <a:rPr sz="3400" spc="130" dirty="0"/>
              <a:t>in</a:t>
            </a:r>
            <a:r>
              <a:rPr sz="3400" spc="-125" dirty="0"/>
              <a:t> </a:t>
            </a:r>
            <a:r>
              <a:rPr sz="3400" spc="90" dirty="0"/>
              <a:t>Practice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1538980" y="1528762"/>
            <a:ext cx="5867999" cy="324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4744" y="5660516"/>
            <a:ext cx="2752416" cy="216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9260" y="6506731"/>
            <a:ext cx="661670" cy="1377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538480" algn="l"/>
              </a:tabLst>
            </a:pPr>
            <a:r>
              <a:rPr sz="800" spc="-15" dirty="0">
                <a:solidFill>
                  <a:srgbClr val="004B8D"/>
                </a:solidFill>
                <a:latin typeface="Arial"/>
                <a:cs typeface="Arial"/>
              </a:rPr>
              <a:t>6</a:t>
            </a:r>
            <a:r>
              <a:rPr sz="800" spc="-10" dirty="0">
                <a:solidFill>
                  <a:srgbClr val="004B8D"/>
                </a:solidFill>
                <a:latin typeface="Arial"/>
                <a:cs typeface="Arial"/>
              </a:rPr>
              <a:t>/</a:t>
            </a:r>
            <a:r>
              <a:rPr sz="800" spc="-15" dirty="0">
                <a:solidFill>
                  <a:srgbClr val="004B8D"/>
                </a:solidFill>
                <a:latin typeface="Arial"/>
                <a:cs typeface="Arial"/>
              </a:rPr>
              <a:t>1</a:t>
            </a:r>
            <a:r>
              <a:rPr sz="800" spc="-10" dirty="0">
                <a:solidFill>
                  <a:srgbClr val="004B8D"/>
                </a:solidFill>
                <a:latin typeface="Arial"/>
                <a:cs typeface="Arial"/>
              </a:rPr>
              <a:t>/</a:t>
            </a:r>
            <a:r>
              <a:rPr sz="800" spc="-15" dirty="0">
                <a:solidFill>
                  <a:srgbClr val="004B8D"/>
                </a:solidFill>
                <a:latin typeface="Arial"/>
                <a:cs typeface="Arial"/>
              </a:rPr>
              <a:t>201</a:t>
            </a:r>
            <a:r>
              <a:rPr sz="800" spc="-5" dirty="0">
                <a:solidFill>
                  <a:srgbClr val="004B8D"/>
                </a:solidFill>
                <a:latin typeface="Arial"/>
                <a:cs typeface="Arial"/>
              </a:rPr>
              <a:t>5</a:t>
            </a:r>
            <a:r>
              <a:rPr sz="800" dirty="0">
                <a:solidFill>
                  <a:srgbClr val="004B8D"/>
                </a:solidFill>
                <a:latin typeface="Arial"/>
                <a:cs typeface="Arial"/>
              </a:rPr>
              <a:t>	</a:t>
            </a:r>
            <a:r>
              <a:rPr sz="800" spc="-15" dirty="0">
                <a:solidFill>
                  <a:srgbClr val="004B8D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614" y="402558"/>
            <a:ext cx="7512684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55" dirty="0"/>
              <a:t>What</a:t>
            </a:r>
            <a:r>
              <a:rPr sz="3400" spc="-135" dirty="0"/>
              <a:t> </a:t>
            </a:r>
            <a:r>
              <a:rPr sz="3400" spc="85" dirty="0"/>
              <a:t>are</a:t>
            </a:r>
            <a:r>
              <a:rPr sz="3400" spc="-85" dirty="0"/>
              <a:t> </a:t>
            </a:r>
            <a:r>
              <a:rPr sz="3400" spc="135" dirty="0"/>
              <a:t>people</a:t>
            </a:r>
            <a:r>
              <a:rPr sz="3400" spc="-110" dirty="0"/>
              <a:t> </a:t>
            </a:r>
            <a:r>
              <a:rPr sz="3400" spc="160" dirty="0"/>
              <a:t>saying</a:t>
            </a:r>
            <a:r>
              <a:rPr sz="3400" spc="-114" dirty="0"/>
              <a:t> </a:t>
            </a:r>
            <a:r>
              <a:rPr sz="3400" spc="135" dirty="0"/>
              <a:t>about</a:t>
            </a:r>
            <a:r>
              <a:rPr sz="3400" spc="-90" dirty="0"/>
              <a:t> </a:t>
            </a:r>
            <a:r>
              <a:rPr sz="3400" spc="100" dirty="0"/>
              <a:t>the</a:t>
            </a:r>
            <a:r>
              <a:rPr sz="3400" spc="-110" dirty="0"/>
              <a:t> </a:t>
            </a:r>
            <a:r>
              <a:rPr sz="3400" spc="105" dirty="0"/>
              <a:t>PYP?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307848" y="966215"/>
            <a:ext cx="5772911" cy="2228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807" y="1085087"/>
            <a:ext cx="5657087" cy="2078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850" y="899134"/>
            <a:ext cx="5754090" cy="219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851" y="887102"/>
            <a:ext cx="5754370" cy="2209165"/>
          </a:xfrm>
          <a:custGeom>
            <a:avLst/>
            <a:gdLst/>
            <a:ahLst/>
            <a:cxnLst/>
            <a:rect l="l" t="t" r="r" b="b"/>
            <a:pathLst>
              <a:path w="5754370" h="2209165">
                <a:moveTo>
                  <a:pt x="635088" y="16217"/>
                </a:moveTo>
                <a:lnTo>
                  <a:pt x="635088" y="30632"/>
                </a:lnTo>
                <a:lnTo>
                  <a:pt x="652094" y="30632"/>
                </a:lnTo>
                <a:lnTo>
                  <a:pt x="667689" y="46850"/>
                </a:lnTo>
                <a:lnTo>
                  <a:pt x="684707" y="46850"/>
                </a:lnTo>
                <a:lnTo>
                  <a:pt x="700303" y="46850"/>
                </a:lnTo>
                <a:lnTo>
                  <a:pt x="717308" y="46850"/>
                </a:lnTo>
                <a:lnTo>
                  <a:pt x="732904" y="46850"/>
                </a:lnTo>
                <a:lnTo>
                  <a:pt x="749909" y="63068"/>
                </a:lnTo>
                <a:lnTo>
                  <a:pt x="765505" y="46850"/>
                </a:lnTo>
                <a:lnTo>
                  <a:pt x="782523" y="46850"/>
                </a:lnTo>
                <a:lnTo>
                  <a:pt x="798118" y="46850"/>
                </a:lnTo>
                <a:lnTo>
                  <a:pt x="815124" y="46850"/>
                </a:lnTo>
                <a:lnTo>
                  <a:pt x="830719" y="46850"/>
                </a:lnTo>
                <a:lnTo>
                  <a:pt x="847725" y="46850"/>
                </a:lnTo>
                <a:lnTo>
                  <a:pt x="880338" y="63068"/>
                </a:lnTo>
                <a:lnTo>
                  <a:pt x="895934" y="77482"/>
                </a:lnTo>
                <a:lnTo>
                  <a:pt x="912939" y="77482"/>
                </a:lnTo>
                <a:lnTo>
                  <a:pt x="928535" y="77482"/>
                </a:lnTo>
                <a:lnTo>
                  <a:pt x="945540" y="77482"/>
                </a:lnTo>
                <a:lnTo>
                  <a:pt x="961136" y="77482"/>
                </a:lnTo>
                <a:lnTo>
                  <a:pt x="993749" y="77482"/>
                </a:lnTo>
                <a:lnTo>
                  <a:pt x="1010754" y="63068"/>
                </a:lnTo>
                <a:lnTo>
                  <a:pt x="1026350" y="63068"/>
                </a:lnTo>
                <a:lnTo>
                  <a:pt x="1058951" y="77482"/>
                </a:lnTo>
                <a:lnTo>
                  <a:pt x="1108570" y="77482"/>
                </a:lnTo>
                <a:lnTo>
                  <a:pt x="1141171" y="77482"/>
                </a:lnTo>
                <a:lnTo>
                  <a:pt x="1156766" y="77482"/>
                </a:lnTo>
                <a:lnTo>
                  <a:pt x="1173784" y="77482"/>
                </a:lnTo>
                <a:lnTo>
                  <a:pt x="1189380" y="77482"/>
                </a:lnTo>
                <a:lnTo>
                  <a:pt x="1206385" y="63068"/>
                </a:lnTo>
                <a:lnTo>
                  <a:pt x="1221981" y="63068"/>
                </a:lnTo>
                <a:lnTo>
                  <a:pt x="1238986" y="77482"/>
                </a:lnTo>
                <a:lnTo>
                  <a:pt x="1254582" y="77482"/>
                </a:lnTo>
                <a:lnTo>
                  <a:pt x="1271600" y="77482"/>
                </a:lnTo>
                <a:lnTo>
                  <a:pt x="1287195" y="77482"/>
                </a:lnTo>
                <a:lnTo>
                  <a:pt x="1304201" y="77482"/>
                </a:lnTo>
                <a:lnTo>
                  <a:pt x="1336802" y="77482"/>
                </a:lnTo>
                <a:lnTo>
                  <a:pt x="1352397" y="93700"/>
                </a:lnTo>
                <a:lnTo>
                  <a:pt x="1369415" y="93700"/>
                </a:lnTo>
                <a:lnTo>
                  <a:pt x="1385011" y="108115"/>
                </a:lnTo>
                <a:lnTo>
                  <a:pt x="1402016" y="124332"/>
                </a:lnTo>
                <a:lnTo>
                  <a:pt x="1417612" y="124332"/>
                </a:lnTo>
                <a:lnTo>
                  <a:pt x="1434617" y="124332"/>
                </a:lnTo>
                <a:lnTo>
                  <a:pt x="1467231" y="140550"/>
                </a:lnTo>
                <a:lnTo>
                  <a:pt x="1499831" y="140550"/>
                </a:lnTo>
                <a:lnTo>
                  <a:pt x="1515427" y="140550"/>
                </a:lnTo>
                <a:lnTo>
                  <a:pt x="1580642" y="154965"/>
                </a:lnTo>
                <a:lnTo>
                  <a:pt x="1580642" y="140550"/>
                </a:lnTo>
                <a:lnTo>
                  <a:pt x="1597647" y="140550"/>
                </a:lnTo>
                <a:lnTo>
                  <a:pt x="1613242" y="124332"/>
                </a:lnTo>
                <a:lnTo>
                  <a:pt x="1630248" y="124332"/>
                </a:lnTo>
                <a:lnTo>
                  <a:pt x="1645843" y="108115"/>
                </a:lnTo>
                <a:lnTo>
                  <a:pt x="1662861" y="93700"/>
                </a:lnTo>
                <a:lnTo>
                  <a:pt x="1678457" y="108115"/>
                </a:lnTo>
                <a:lnTo>
                  <a:pt x="1695462" y="108115"/>
                </a:lnTo>
                <a:lnTo>
                  <a:pt x="1711058" y="108115"/>
                </a:lnTo>
                <a:lnTo>
                  <a:pt x="1728063" y="93700"/>
                </a:lnTo>
                <a:lnTo>
                  <a:pt x="1760677" y="93700"/>
                </a:lnTo>
                <a:lnTo>
                  <a:pt x="1776272" y="77482"/>
                </a:lnTo>
                <a:lnTo>
                  <a:pt x="1793278" y="63068"/>
                </a:lnTo>
                <a:lnTo>
                  <a:pt x="1808873" y="63068"/>
                </a:lnTo>
                <a:lnTo>
                  <a:pt x="1825879" y="63068"/>
                </a:lnTo>
                <a:lnTo>
                  <a:pt x="1841474" y="63068"/>
                </a:lnTo>
                <a:lnTo>
                  <a:pt x="1858492" y="63068"/>
                </a:lnTo>
                <a:lnTo>
                  <a:pt x="1874088" y="63068"/>
                </a:lnTo>
                <a:lnTo>
                  <a:pt x="1874088" y="46850"/>
                </a:lnTo>
                <a:lnTo>
                  <a:pt x="1891093" y="46850"/>
                </a:lnTo>
                <a:lnTo>
                  <a:pt x="1906689" y="46850"/>
                </a:lnTo>
                <a:lnTo>
                  <a:pt x="1923694" y="46850"/>
                </a:lnTo>
                <a:lnTo>
                  <a:pt x="1939289" y="63068"/>
                </a:lnTo>
                <a:lnTo>
                  <a:pt x="2054123" y="63068"/>
                </a:lnTo>
                <a:lnTo>
                  <a:pt x="2086724" y="46850"/>
                </a:lnTo>
                <a:lnTo>
                  <a:pt x="2119325" y="46850"/>
                </a:lnTo>
                <a:lnTo>
                  <a:pt x="2134920" y="46850"/>
                </a:lnTo>
                <a:lnTo>
                  <a:pt x="2151938" y="46850"/>
                </a:lnTo>
                <a:lnTo>
                  <a:pt x="2167534" y="63068"/>
                </a:lnTo>
                <a:lnTo>
                  <a:pt x="2184539" y="63068"/>
                </a:lnTo>
                <a:lnTo>
                  <a:pt x="2200135" y="77482"/>
                </a:lnTo>
                <a:lnTo>
                  <a:pt x="2217140" y="93700"/>
                </a:lnTo>
                <a:lnTo>
                  <a:pt x="2232736" y="93700"/>
                </a:lnTo>
                <a:lnTo>
                  <a:pt x="2232736" y="108115"/>
                </a:lnTo>
                <a:lnTo>
                  <a:pt x="2249754" y="108115"/>
                </a:lnTo>
                <a:lnTo>
                  <a:pt x="2265349" y="108115"/>
                </a:lnTo>
                <a:lnTo>
                  <a:pt x="2265349" y="124332"/>
                </a:lnTo>
                <a:lnTo>
                  <a:pt x="2282355" y="124332"/>
                </a:lnTo>
                <a:lnTo>
                  <a:pt x="2297950" y="140550"/>
                </a:lnTo>
                <a:lnTo>
                  <a:pt x="2314956" y="124332"/>
                </a:lnTo>
                <a:lnTo>
                  <a:pt x="2330551" y="124332"/>
                </a:lnTo>
                <a:lnTo>
                  <a:pt x="2330551" y="108115"/>
                </a:lnTo>
                <a:lnTo>
                  <a:pt x="2347569" y="108115"/>
                </a:lnTo>
                <a:lnTo>
                  <a:pt x="2363165" y="93700"/>
                </a:lnTo>
                <a:lnTo>
                  <a:pt x="2380170" y="93700"/>
                </a:lnTo>
                <a:lnTo>
                  <a:pt x="2395766" y="93700"/>
                </a:lnTo>
                <a:lnTo>
                  <a:pt x="2395766" y="108115"/>
                </a:lnTo>
                <a:lnTo>
                  <a:pt x="2412771" y="108115"/>
                </a:lnTo>
                <a:lnTo>
                  <a:pt x="2428367" y="108115"/>
                </a:lnTo>
                <a:lnTo>
                  <a:pt x="2428367" y="124332"/>
                </a:lnTo>
                <a:lnTo>
                  <a:pt x="2445385" y="124332"/>
                </a:lnTo>
                <a:lnTo>
                  <a:pt x="2445385" y="140550"/>
                </a:lnTo>
                <a:lnTo>
                  <a:pt x="2460980" y="140550"/>
                </a:lnTo>
                <a:lnTo>
                  <a:pt x="2460980" y="154965"/>
                </a:lnTo>
                <a:lnTo>
                  <a:pt x="2477985" y="154965"/>
                </a:lnTo>
                <a:lnTo>
                  <a:pt x="2477985" y="140550"/>
                </a:lnTo>
                <a:lnTo>
                  <a:pt x="2493581" y="124332"/>
                </a:lnTo>
                <a:lnTo>
                  <a:pt x="2493581" y="108115"/>
                </a:lnTo>
                <a:lnTo>
                  <a:pt x="2510586" y="108115"/>
                </a:lnTo>
                <a:lnTo>
                  <a:pt x="2510586" y="124332"/>
                </a:lnTo>
                <a:lnTo>
                  <a:pt x="2510586" y="140550"/>
                </a:lnTo>
                <a:lnTo>
                  <a:pt x="2526182" y="140550"/>
                </a:lnTo>
                <a:lnTo>
                  <a:pt x="2526182" y="154965"/>
                </a:lnTo>
                <a:lnTo>
                  <a:pt x="2543200" y="154965"/>
                </a:lnTo>
                <a:lnTo>
                  <a:pt x="2558796" y="154965"/>
                </a:lnTo>
                <a:lnTo>
                  <a:pt x="2575801" y="171183"/>
                </a:lnTo>
                <a:lnTo>
                  <a:pt x="2608402" y="171183"/>
                </a:lnTo>
                <a:lnTo>
                  <a:pt x="2623997" y="171183"/>
                </a:lnTo>
                <a:lnTo>
                  <a:pt x="2641015" y="171183"/>
                </a:lnTo>
                <a:lnTo>
                  <a:pt x="2656611" y="171183"/>
                </a:lnTo>
                <a:lnTo>
                  <a:pt x="2656611" y="187401"/>
                </a:lnTo>
                <a:lnTo>
                  <a:pt x="2738831" y="187401"/>
                </a:lnTo>
                <a:lnTo>
                  <a:pt x="2738831" y="171183"/>
                </a:lnTo>
                <a:lnTo>
                  <a:pt x="2754426" y="154965"/>
                </a:lnTo>
                <a:lnTo>
                  <a:pt x="2771432" y="140550"/>
                </a:lnTo>
                <a:lnTo>
                  <a:pt x="2787027" y="140550"/>
                </a:lnTo>
                <a:lnTo>
                  <a:pt x="2804033" y="171183"/>
                </a:lnTo>
                <a:lnTo>
                  <a:pt x="2819628" y="171183"/>
                </a:lnTo>
                <a:lnTo>
                  <a:pt x="2836646" y="171183"/>
                </a:lnTo>
                <a:lnTo>
                  <a:pt x="2852242" y="171183"/>
                </a:lnTo>
                <a:lnTo>
                  <a:pt x="2869247" y="171183"/>
                </a:lnTo>
                <a:lnTo>
                  <a:pt x="2901848" y="171183"/>
                </a:lnTo>
                <a:lnTo>
                  <a:pt x="2934462" y="154965"/>
                </a:lnTo>
                <a:lnTo>
                  <a:pt x="3064878" y="154965"/>
                </a:lnTo>
                <a:lnTo>
                  <a:pt x="3080473" y="171183"/>
                </a:lnTo>
                <a:lnTo>
                  <a:pt x="3113074" y="171183"/>
                </a:lnTo>
                <a:lnTo>
                  <a:pt x="3130092" y="187401"/>
                </a:lnTo>
                <a:lnTo>
                  <a:pt x="3145688" y="187401"/>
                </a:lnTo>
                <a:lnTo>
                  <a:pt x="3178289" y="187401"/>
                </a:lnTo>
                <a:lnTo>
                  <a:pt x="3195294" y="187401"/>
                </a:lnTo>
                <a:lnTo>
                  <a:pt x="3210890" y="187401"/>
                </a:lnTo>
                <a:lnTo>
                  <a:pt x="3227908" y="171183"/>
                </a:lnTo>
                <a:lnTo>
                  <a:pt x="3243503" y="171183"/>
                </a:lnTo>
                <a:lnTo>
                  <a:pt x="3260509" y="171183"/>
                </a:lnTo>
                <a:lnTo>
                  <a:pt x="3293110" y="187401"/>
                </a:lnTo>
                <a:lnTo>
                  <a:pt x="3308705" y="201815"/>
                </a:lnTo>
                <a:lnTo>
                  <a:pt x="3325723" y="201815"/>
                </a:lnTo>
                <a:lnTo>
                  <a:pt x="3341319" y="218033"/>
                </a:lnTo>
                <a:lnTo>
                  <a:pt x="3358324" y="218033"/>
                </a:lnTo>
                <a:lnTo>
                  <a:pt x="3358324" y="201815"/>
                </a:lnTo>
                <a:lnTo>
                  <a:pt x="3373920" y="201815"/>
                </a:lnTo>
                <a:lnTo>
                  <a:pt x="3373920" y="187401"/>
                </a:lnTo>
                <a:lnTo>
                  <a:pt x="3390925" y="187401"/>
                </a:lnTo>
                <a:lnTo>
                  <a:pt x="3390925" y="171183"/>
                </a:lnTo>
                <a:lnTo>
                  <a:pt x="3406521" y="171183"/>
                </a:lnTo>
                <a:lnTo>
                  <a:pt x="3423539" y="171183"/>
                </a:lnTo>
                <a:lnTo>
                  <a:pt x="3439134" y="154965"/>
                </a:lnTo>
                <a:lnTo>
                  <a:pt x="3456139" y="154965"/>
                </a:lnTo>
                <a:lnTo>
                  <a:pt x="3471735" y="171183"/>
                </a:lnTo>
                <a:lnTo>
                  <a:pt x="3488740" y="171183"/>
                </a:lnTo>
                <a:lnTo>
                  <a:pt x="3536950" y="187401"/>
                </a:lnTo>
                <a:lnTo>
                  <a:pt x="3569550" y="187401"/>
                </a:lnTo>
                <a:lnTo>
                  <a:pt x="3602151" y="201815"/>
                </a:lnTo>
                <a:lnTo>
                  <a:pt x="3619169" y="201815"/>
                </a:lnTo>
                <a:lnTo>
                  <a:pt x="3634765" y="218033"/>
                </a:lnTo>
                <a:lnTo>
                  <a:pt x="3651770" y="218033"/>
                </a:lnTo>
                <a:lnTo>
                  <a:pt x="3814800" y="218033"/>
                </a:lnTo>
                <a:lnTo>
                  <a:pt x="3830396" y="201815"/>
                </a:lnTo>
                <a:lnTo>
                  <a:pt x="3847401" y="201815"/>
                </a:lnTo>
                <a:lnTo>
                  <a:pt x="3880002" y="171183"/>
                </a:lnTo>
                <a:lnTo>
                  <a:pt x="3895598" y="171183"/>
                </a:lnTo>
                <a:lnTo>
                  <a:pt x="3912616" y="154965"/>
                </a:lnTo>
                <a:lnTo>
                  <a:pt x="3945216" y="140550"/>
                </a:lnTo>
                <a:lnTo>
                  <a:pt x="3960812" y="140550"/>
                </a:lnTo>
                <a:lnTo>
                  <a:pt x="3977817" y="140550"/>
                </a:lnTo>
                <a:lnTo>
                  <a:pt x="4010431" y="140550"/>
                </a:lnTo>
                <a:lnTo>
                  <a:pt x="4043032" y="140550"/>
                </a:lnTo>
                <a:lnTo>
                  <a:pt x="4075633" y="154965"/>
                </a:lnTo>
                <a:lnTo>
                  <a:pt x="4108246" y="154965"/>
                </a:lnTo>
                <a:lnTo>
                  <a:pt x="4140847" y="171183"/>
                </a:lnTo>
                <a:lnTo>
                  <a:pt x="4206062" y="187401"/>
                </a:lnTo>
                <a:lnTo>
                  <a:pt x="4238663" y="201815"/>
                </a:lnTo>
                <a:lnTo>
                  <a:pt x="4271264" y="218033"/>
                </a:lnTo>
                <a:lnTo>
                  <a:pt x="4303877" y="218033"/>
                </a:lnTo>
                <a:lnTo>
                  <a:pt x="4336478" y="234251"/>
                </a:lnTo>
                <a:lnTo>
                  <a:pt x="4352074" y="234251"/>
                </a:lnTo>
                <a:lnTo>
                  <a:pt x="4369079" y="234251"/>
                </a:lnTo>
                <a:lnTo>
                  <a:pt x="4417288" y="234251"/>
                </a:lnTo>
                <a:lnTo>
                  <a:pt x="4449889" y="234251"/>
                </a:lnTo>
                <a:lnTo>
                  <a:pt x="4466894" y="234251"/>
                </a:lnTo>
                <a:lnTo>
                  <a:pt x="4482490" y="234251"/>
                </a:lnTo>
                <a:lnTo>
                  <a:pt x="4482490" y="218033"/>
                </a:lnTo>
                <a:lnTo>
                  <a:pt x="4499508" y="201815"/>
                </a:lnTo>
                <a:lnTo>
                  <a:pt x="4499508" y="187401"/>
                </a:lnTo>
                <a:lnTo>
                  <a:pt x="4515104" y="171183"/>
                </a:lnTo>
                <a:lnTo>
                  <a:pt x="4547704" y="187401"/>
                </a:lnTo>
                <a:lnTo>
                  <a:pt x="4547704" y="171183"/>
                </a:lnTo>
                <a:lnTo>
                  <a:pt x="4564710" y="171183"/>
                </a:lnTo>
                <a:lnTo>
                  <a:pt x="4564710" y="154965"/>
                </a:lnTo>
                <a:lnTo>
                  <a:pt x="4580305" y="154965"/>
                </a:lnTo>
                <a:lnTo>
                  <a:pt x="4597323" y="171183"/>
                </a:lnTo>
                <a:lnTo>
                  <a:pt x="4612919" y="171183"/>
                </a:lnTo>
                <a:lnTo>
                  <a:pt x="4629924" y="187401"/>
                </a:lnTo>
                <a:lnTo>
                  <a:pt x="4645520" y="187401"/>
                </a:lnTo>
                <a:lnTo>
                  <a:pt x="4662525" y="171183"/>
                </a:lnTo>
                <a:lnTo>
                  <a:pt x="4678121" y="171183"/>
                </a:lnTo>
                <a:lnTo>
                  <a:pt x="4695139" y="171183"/>
                </a:lnTo>
                <a:lnTo>
                  <a:pt x="4710734" y="171183"/>
                </a:lnTo>
                <a:lnTo>
                  <a:pt x="4727740" y="171183"/>
                </a:lnTo>
                <a:lnTo>
                  <a:pt x="4743335" y="171183"/>
                </a:lnTo>
                <a:lnTo>
                  <a:pt x="4743335" y="187401"/>
                </a:lnTo>
                <a:lnTo>
                  <a:pt x="4873752" y="187401"/>
                </a:lnTo>
                <a:lnTo>
                  <a:pt x="4906365" y="171183"/>
                </a:lnTo>
                <a:lnTo>
                  <a:pt x="5004181" y="171183"/>
                </a:lnTo>
                <a:lnTo>
                  <a:pt x="5021186" y="187401"/>
                </a:lnTo>
                <a:lnTo>
                  <a:pt x="5036781" y="201815"/>
                </a:lnTo>
                <a:lnTo>
                  <a:pt x="5053787" y="201815"/>
                </a:lnTo>
                <a:lnTo>
                  <a:pt x="5069382" y="218033"/>
                </a:lnTo>
                <a:lnTo>
                  <a:pt x="5086400" y="218033"/>
                </a:lnTo>
                <a:lnTo>
                  <a:pt x="5101996" y="218033"/>
                </a:lnTo>
                <a:lnTo>
                  <a:pt x="5119001" y="218033"/>
                </a:lnTo>
                <a:lnTo>
                  <a:pt x="5151602" y="234251"/>
                </a:lnTo>
                <a:lnTo>
                  <a:pt x="5167198" y="234251"/>
                </a:lnTo>
                <a:lnTo>
                  <a:pt x="5184216" y="248665"/>
                </a:lnTo>
                <a:lnTo>
                  <a:pt x="5199811" y="248665"/>
                </a:lnTo>
                <a:lnTo>
                  <a:pt x="5216817" y="248665"/>
                </a:lnTo>
                <a:lnTo>
                  <a:pt x="5216817" y="264883"/>
                </a:lnTo>
                <a:lnTo>
                  <a:pt x="5232412" y="264883"/>
                </a:lnTo>
                <a:lnTo>
                  <a:pt x="5249418" y="264883"/>
                </a:lnTo>
                <a:lnTo>
                  <a:pt x="5265013" y="264883"/>
                </a:lnTo>
                <a:lnTo>
                  <a:pt x="5282031" y="248665"/>
                </a:lnTo>
                <a:lnTo>
                  <a:pt x="5297627" y="248665"/>
                </a:lnTo>
                <a:lnTo>
                  <a:pt x="5314632" y="248665"/>
                </a:lnTo>
                <a:lnTo>
                  <a:pt x="5347233" y="264883"/>
                </a:lnTo>
                <a:lnTo>
                  <a:pt x="5362829" y="264883"/>
                </a:lnTo>
                <a:lnTo>
                  <a:pt x="5395442" y="264883"/>
                </a:lnTo>
                <a:lnTo>
                  <a:pt x="5412447" y="264883"/>
                </a:lnTo>
                <a:lnTo>
                  <a:pt x="5412447" y="279298"/>
                </a:lnTo>
                <a:lnTo>
                  <a:pt x="5428043" y="279298"/>
                </a:lnTo>
                <a:lnTo>
                  <a:pt x="5445048" y="264883"/>
                </a:lnTo>
                <a:lnTo>
                  <a:pt x="5460644" y="264883"/>
                </a:lnTo>
                <a:lnTo>
                  <a:pt x="5477662" y="264883"/>
                </a:lnTo>
                <a:lnTo>
                  <a:pt x="5493258" y="279298"/>
                </a:lnTo>
                <a:lnTo>
                  <a:pt x="5510263" y="295516"/>
                </a:lnTo>
                <a:lnTo>
                  <a:pt x="5525858" y="311734"/>
                </a:lnTo>
                <a:lnTo>
                  <a:pt x="5525858" y="326148"/>
                </a:lnTo>
                <a:lnTo>
                  <a:pt x="5525858" y="342366"/>
                </a:lnTo>
                <a:lnTo>
                  <a:pt x="5542864" y="358584"/>
                </a:lnTo>
                <a:lnTo>
                  <a:pt x="5542864" y="372998"/>
                </a:lnTo>
                <a:lnTo>
                  <a:pt x="5542864" y="403631"/>
                </a:lnTo>
                <a:lnTo>
                  <a:pt x="5542864" y="450481"/>
                </a:lnTo>
                <a:lnTo>
                  <a:pt x="5542864" y="466699"/>
                </a:lnTo>
                <a:lnTo>
                  <a:pt x="5542864" y="482904"/>
                </a:lnTo>
                <a:lnTo>
                  <a:pt x="5558459" y="482904"/>
                </a:lnTo>
                <a:lnTo>
                  <a:pt x="5558459" y="497331"/>
                </a:lnTo>
                <a:lnTo>
                  <a:pt x="5558459" y="513537"/>
                </a:lnTo>
                <a:lnTo>
                  <a:pt x="5558459" y="529755"/>
                </a:lnTo>
                <a:lnTo>
                  <a:pt x="5558459" y="560387"/>
                </a:lnTo>
                <a:lnTo>
                  <a:pt x="5542864" y="621652"/>
                </a:lnTo>
                <a:lnTo>
                  <a:pt x="5542864" y="637870"/>
                </a:lnTo>
                <a:lnTo>
                  <a:pt x="5542864" y="654088"/>
                </a:lnTo>
                <a:lnTo>
                  <a:pt x="5542864" y="668502"/>
                </a:lnTo>
                <a:lnTo>
                  <a:pt x="5542864" y="700938"/>
                </a:lnTo>
                <a:lnTo>
                  <a:pt x="5558459" y="715352"/>
                </a:lnTo>
                <a:lnTo>
                  <a:pt x="5558459" y="731570"/>
                </a:lnTo>
                <a:lnTo>
                  <a:pt x="5542864" y="745985"/>
                </a:lnTo>
                <a:lnTo>
                  <a:pt x="5542864" y="762203"/>
                </a:lnTo>
                <a:lnTo>
                  <a:pt x="5542864" y="778421"/>
                </a:lnTo>
                <a:lnTo>
                  <a:pt x="5525858" y="809053"/>
                </a:lnTo>
                <a:lnTo>
                  <a:pt x="5525858" y="825271"/>
                </a:lnTo>
                <a:lnTo>
                  <a:pt x="5525858" y="1010869"/>
                </a:lnTo>
                <a:lnTo>
                  <a:pt x="5542864" y="1041501"/>
                </a:lnTo>
                <a:lnTo>
                  <a:pt x="5542864" y="1353223"/>
                </a:lnTo>
                <a:lnTo>
                  <a:pt x="5558459" y="1369440"/>
                </a:lnTo>
                <a:lnTo>
                  <a:pt x="5558459" y="1383868"/>
                </a:lnTo>
                <a:lnTo>
                  <a:pt x="5575477" y="1416291"/>
                </a:lnTo>
                <a:lnTo>
                  <a:pt x="5575477" y="1463141"/>
                </a:lnTo>
                <a:lnTo>
                  <a:pt x="5575477" y="1508188"/>
                </a:lnTo>
                <a:lnTo>
                  <a:pt x="5591073" y="1555038"/>
                </a:lnTo>
                <a:lnTo>
                  <a:pt x="5575477" y="1571256"/>
                </a:lnTo>
                <a:lnTo>
                  <a:pt x="5575477" y="1679371"/>
                </a:lnTo>
                <a:lnTo>
                  <a:pt x="5591073" y="1695589"/>
                </a:lnTo>
                <a:lnTo>
                  <a:pt x="5591073" y="1711807"/>
                </a:lnTo>
                <a:lnTo>
                  <a:pt x="5608078" y="1742439"/>
                </a:lnTo>
                <a:lnTo>
                  <a:pt x="5623674" y="1758657"/>
                </a:lnTo>
                <a:lnTo>
                  <a:pt x="5640679" y="1789290"/>
                </a:lnTo>
                <a:lnTo>
                  <a:pt x="5656275" y="1836140"/>
                </a:lnTo>
                <a:lnTo>
                  <a:pt x="5673293" y="1850555"/>
                </a:lnTo>
                <a:lnTo>
                  <a:pt x="5688888" y="1866772"/>
                </a:lnTo>
                <a:lnTo>
                  <a:pt x="5705894" y="1882990"/>
                </a:lnTo>
                <a:lnTo>
                  <a:pt x="5721489" y="1897405"/>
                </a:lnTo>
                <a:lnTo>
                  <a:pt x="5738495" y="1913623"/>
                </a:lnTo>
                <a:lnTo>
                  <a:pt x="5738495" y="1929841"/>
                </a:lnTo>
                <a:lnTo>
                  <a:pt x="5738495" y="1944255"/>
                </a:lnTo>
                <a:lnTo>
                  <a:pt x="5738495" y="1960473"/>
                </a:lnTo>
                <a:lnTo>
                  <a:pt x="5754090" y="1974888"/>
                </a:lnTo>
                <a:lnTo>
                  <a:pt x="5738495" y="2007323"/>
                </a:lnTo>
                <a:lnTo>
                  <a:pt x="5738495" y="2021738"/>
                </a:lnTo>
                <a:lnTo>
                  <a:pt x="5738495" y="2037956"/>
                </a:lnTo>
                <a:lnTo>
                  <a:pt x="5754090" y="2054174"/>
                </a:lnTo>
                <a:lnTo>
                  <a:pt x="5738495" y="2068588"/>
                </a:lnTo>
                <a:lnTo>
                  <a:pt x="5738495" y="2084806"/>
                </a:lnTo>
                <a:lnTo>
                  <a:pt x="5721489" y="2084806"/>
                </a:lnTo>
                <a:lnTo>
                  <a:pt x="5721489" y="2101024"/>
                </a:lnTo>
                <a:lnTo>
                  <a:pt x="5705894" y="2101024"/>
                </a:lnTo>
                <a:lnTo>
                  <a:pt x="5688888" y="2115439"/>
                </a:lnTo>
                <a:lnTo>
                  <a:pt x="5673293" y="2115439"/>
                </a:lnTo>
                <a:lnTo>
                  <a:pt x="5640679" y="2131656"/>
                </a:lnTo>
                <a:lnTo>
                  <a:pt x="5623674" y="2131656"/>
                </a:lnTo>
                <a:lnTo>
                  <a:pt x="5608078" y="2146071"/>
                </a:lnTo>
                <a:lnTo>
                  <a:pt x="5460644" y="2178494"/>
                </a:lnTo>
                <a:lnTo>
                  <a:pt x="5428043" y="2162289"/>
                </a:lnTo>
                <a:lnTo>
                  <a:pt x="5395442" y="2162289"/>
                </a:lnTo>
                <a:lnTo>
                  <a:pt x="5362829" y="2162289"/>
                </a:lnTo>
                <a:lnTo>
                  <a:pt x="5330228" y="2146071"/>
                </a:lnTo>
                <a:lnTo>
                  <a:pt x="5297627" y="2146071"/>
                </a:lnTo>
                <a:lnTo>
                  <a:pt x="5265013" y="2146071"/>
                </a:lnTo>
                <a:lnTo>
                  <a:pt x="5249418" y="2162289"/>
                </a:lnTo>
                <a:lnTo>
                  <a:pt x="5232412" y="2162289"/>
                </a:lnTo>
                <a:lnTo>
                  <a:pt x="5216817" y="2162289"/>
                </a:lnTo>
                <a:lnTo>
                  <a:pt x="5199811" y="2162289"/>
                </a:lnTo>
                <a:lnTo>
                  <a:pt x="5184216" y="2162289"/>
                </a:lnTo>
                <a:lnTo>
                  <a:pt x="5167198" y="2146071"/>
                </a:lnTo>
                <a:lnTo>
                  <a:pt x="5151602" y="2146071"/>
                </a:lnTo>
                <a:lnTo>
                  <a:pt x="5134597" y="2146071"/>
                </a:lnTo>
                <a:lnTo>
                  <a:pt x="5119001" y="2162289"/>
                </a:lnTo>
                <a:lnTo>
                  <a:pt x="5101996" y="2162289"/>
                </a:lnTo>
                <a:lnTo>
                  <a:pt x="5086400" y="2162289"/>
                </a:lnTo>
                <a:lnTo>
                  <a:pt x="5069382" y="2162289"/>
                </a:lnTo>
                <a:lnTo>
                  <a:pt x="5036781" y="2146071"/>
                </a:lnTo>
                <a:lnTo>
                  <a:pt x="5021186" y="2146071"/>
                </a:lnTo>
                <a:lnTo>
                  <a:pt x="4971567" y="2146071"/>
                </a:lnTo>
                <a:lnTo>
                  <a:pt x="4858156" y="2131656"/>
                </a:lnTo>
                <a:lnTo>
                  <a:pt x="4808550" y="2115439"/>
                </a:lnTo>
                <a:lnTo>
                  <a:pt x="4775936" y="2115439"/>
                </a:lnTo>
                <a:lnTo>
                  <a:pt x="4743335" y="2115439"/>
                </a:lnTo>
                <a:lnTo>
                  <a:pt x="4727740" y="2101024"/>
                </a:lnTo>
                <a:lnTo>
                  <a:pt x="4695139" y="2101024"/>
                </a:lnTo>
                <a:lnTo>
                  <a:pt x="4662525" y="2084806"/>
                </a:lnTo>
                <a:lnTo>
                  <a:pt x="4645520" y="2084806"/>
                </a:lnTo>
                <a:lnTo>
                  <a:pt x="4466894" y="2131656"/>
                </a:lnTo>
                <a:lnTo>
                  <a:pt x="4434293" y="2131656"/>
                </a:lnTo>
                <a:lnTo>
                  <a:pt x="4417288" y="2131656"/>
                </a:lnTo>
                <a:lnTo>
                  <a:pt x="4369079" y="2131656"/>
                </a:lnTo>
                <a:lnTo>
                  <a:pt x="4319473" y="2115439"/>
                </a:lnTo>
                <a:lnTo>
                  <a:pt x="4286859" y="2115439"/>
                </a:lnTo>
                <a:lnTo>
                  <a:pt x="4238663" y="2115439"/>
                </a:lnTo>
                <a:lnTo>
                  <a:pt x="4189044" y="2101024"/>
                </a:lnTo>
                <a:lnTo>
                  <a:pt x="4140847" y="2101024"/>
                </a:lnTo>
                <a:lnTo>
                  <a:pt x="4108246" y="2101024"/>
                </a:lnTo>
                <a:lnTo>
                  <a:pt x="4075633" y="2101024"/>
                </a:lnTo>
                <a:lnTo>
                  <a:pt x="4058627" y="2115439"/>
                </a:lnTo>
                <a:lnTo>
                  <a:pt x="4026027" y="2115439"/>
                </a:lnTo>
                <a:lnTo>
                  <a:pt x="3993413" y="2115439"/>
                </a:lnTo>
                <a:lnTo>
                  <a:pt x="3977817" y="2131656"/>
                </a:lnTo>
                <a:lnTo>
                  <a:pt x="3945216" y="2131656"/>
                </a:lnTo>
                <a:lnTo>
                  <a:pt x="3928211" y="2131656"/>
                </a:lnTo>
                <a:lnTo>
                  <a:pt x="3912616" y="2131656"/>
                </a:lnTo>
                <a:lnTo>
                  <a:pt x="3895598" y="2115439"/>
                </a:lnTo>
                <a:lnTo>
                  <a:pt x="3880002" y="2115439"/>
                </a:lnTo>
                <a:lnTo>
                  <a:pt x="3862997" y="2115439"/>
                </a:lnTo>
                <a:lnTo>
                  <a:pt x="3847401" y="2131656"/>
                </a:lnTo>
                <a:lnTo>
                  <a:pt x="3830396" y="2131656"/>
                </a:lnTo>
                <a:lnTo>
                  <a:pt x="3797782" y="2146071"/>
                </a:lnTo>
                <a:lnTo>
                  <a:pt x="3749586" y="2115439"/>
                </a:lnTo>
                <a:lnTo>
                  <a:pt x="3699967" y="2101024"/>
                </a:lnTo>
                <a:lnTo>
                  <a:pt x="3667366" y="2101024"/>
                </a:lnTo>
                <a:lnTo>
                  <a:pt x="3651770" y="2084806"/>
                </a:lnTo>
                <a:lnTo>
                  <a:pt x="3619169" y="2084806"/>
                </a:lnTo>
                <a:lnTo>
                  <a:pt x="3586556" y="2068588"/>
                </a:lnTo>
                <a:lnTo>
                  <a:pt x="3569550" y="2068588"/>
                </a:lnTo>
                <a:lnTo>
                  <a:pt x="3406521" y="2068588"/>
                </a:lnTo>
                <a:lnTo>
                  <a:pt x="3373920" y="2084806"/>
                </a:lnTo>
                <a:lnTo>
                  <a:pt x="3358324" y="2068588"/>
                </a:lnTo>
                <a:lnTo>
                  <a:pt x="3341319" y="2068588"/>
                </a:lnTo>
                <a:lnTo>
                  <a:pt x="3325723" y="2068588"/>
                </a:lnTo>
                <a:lnTo>
                  <a:pt x="3308705" y="2068588"/>
                </a:lnTo>
                <a:lnTo>
                  <a:pt x="3293110" y="2068588"/>
                </a:lnTo>
                <a:lnTo>
                  <a:pt x="3260509" y="2084806"/>
                </a:lnTo>
                <a:lnTo>
                  <a:pt x="3064878" y="2084806"/>
                </a:lnTo>
                <a:lnTo>
                  <a:pt x="3047873" y="2101024"/>
                </a:lnTo>
                <a:lnTo>
                  <a:pt x="3032277" y="2101024"/>
                </a:lnTo>
                <a:lnTo>
                  <a:pt x="3015259" y="2115439"/>
                </a:lnTo>
                <a:lnTo>
                  <a:pt x="2982658" y="2101024"/>
                </a:lnTo>
                <a:lnTo>
                  <a:pt x="2967062" y="2084806"/>
                </a:lnTo>
                <a:lnTo>
                  <a:pt x="2950057" y="2084806"/>
                </a:lnTo>
                <a:lnTo>
                  <a:pt x="2934462" y="2084806"/>
                </a:lnTo>
                <a:lnTo>
                  <a:pt x="2917444" y="2084806"/>
                </a:lnTo>
                <a:lnTo>
                  <a:pt x="2901848" y="2084806"/>
                </a:lnTo>
                <a:lnTo>
                  <a:pt x="2884843" y="2084806"/>
                </a:lnTo>
                <a:lnTo>
                  <a:pt x="2869247" y="2084806"/>
                </a:lnTo>
                <a:lnTo>
                  <a:pt x="2869247" y="2101024"/>
                </a:lnTo>
                <a:lnTo>
                  <a:pt x="2852242" y="2101024"/>
                </a:lnTo>
                <a:lnTo>
                  <a:pt x="2836646" y="2115439"/>
                </a:lnTo>
                <a:lnTo>
                  <a:pt x="2819628" y="2115439"/>
                </a:lnTo>
                <a:lnTo>
                  <a:pt x="2804033" y="2115439"/>
                </a:lnTo>
                <a:lnTo>
                  <a:pt x="2804033" y="2131656"/>
                </a:lnTo>
                <a:lnTo>
                  <a:pt x="2787027" y="2131656"/>
                </a:lnTo>
                <a:lnTo>
                  <a:pt x="2754426" y="2131656"/>
                </a:lnTo>
                <a:lnTo>
                  <a:pt x="2689212" y="2146071"/>
                </a:lnTo>
                <a:lnTo>
                  <a:pt x="2656611" y="2146071"/>
                </a:lnTo>
                <a:lnTo>
                  <a:pt x="2641015" y="2146071"/>
                </a:lnTo>
                <a:lnTo>
                  <a:pt x="2623997" y="2162289"/>
                </a:lnTo>
                <a:lnTo>
                  <a:pt x="2608402" y="2162289"/>
                </a:lnTo>
                <a:lnTo>
                  <a:pt x="2591396" y="2162289"/>
                </a:lnTo>
                <a:lnTo>
                  <a:pt x="2575801" y="2162289"/>
                </a:lnTo>
                <a:lnTo>
                  <a:pt x="2558796" y="2162289"/>
                </a:lnTo>
                <a:lnTo>
                  <a:pt x="2558796" y="2146071"/>
                </a:lnTo>
                <a:lnTo>
                  <a:pt x="2477985" y="2146071"/>
                </a:lnTo>
                <a:lnTo>
                  <a:pt x="2477985" y="2131656"/>
                </a:lnTo>
                <a:lnTo>
                  <a:pt x="2460980" y="2131656"/>
                </a:lnTo>
                <a:lnTo>
                  <a:pt x="2445385" y="2131656"/>
                </a:lnTo>
                <a:lnTo>
                  <a:pt x="2428367" y="2131656"/>
                </a:lnTo>
                <a:lnTo>
                  <a:pt x="2428367" y="2146071"/>
                </a:lnTo>
                <a:lnTo>
                  <a:pt x="2412771" y="2146071"/>
                </a:lnTo>
                <a:lnTo>
                  <a:pt x="2395766" y="2162289"/>
                </a:lnTo>
                <a:lnTo>
                  <a:pt x="2380170" y="2162289"/>
                </a:lnTo>
                <a:lnTo>
                  <a:pt x="2380170" y="2178494"/>
                </a:lnTo>
                <a:lnTo>
                  <a:pt x="2363165" y="2178494"/>
                </a:lnTo>
                <a:lnTo>
                  <a:pt x="2347569" y="2178494"/>
                </a:lnTo>
                <a:lnTo>
                  <a:pt x="2330551" y="2178494"/>
                </a:lnTo>
                <a:lnTo>
                  <a:pt x="2297950" y="2162289"/>
                </a:lnTo>
                <a:lnTo>
                  <a:pt x="2282355" y="2162289"/>
                </a:lnTo>
                <a:lnTo>
                  <a:pt x="2265349" y="2162289"/>
                </a:lnTo>
                <a:lnTo>
                  <a:pt x="2249754" y="2178494"/>
                </a:lnTo>
                <a:lnTo>
                  <a:pt x="2232736" y="2178494"/>
                </a:lnTo>
                <a:lnTo>
                  <a:pt x="2217140" y="2178494"/>
                </a:lnTo>
                <a:lnTo>
                  <a:pt x="2217140" y="2192921"/>
                </a:lnTo>
                <a:lnTo>
                  <a:pt x="2200135" y="2209126"/>
                </a:lnTo>
                <a:lnTo>
                  <a:pt x="2054123" y="2146071"/>
                </a:lnTo>
                <a:lnTo>
                  <a:pt x="2021509" y="2146071"/>
                </a:lnTo>
                <a:lnTo>
                  <a:pt x="2004504" y="2162289"/>
                </a:lnTo>
                <a:lnTo>
                  <a:pt x="1939289" y="2162289"/>
                </a:lnTo>
                <a:lnTo>
                  <a:pt x="1891093" y="2162289"/>
                </a:lnTo>
                <a:lnTo>
                  <a:pt x="1858492" y="2162289"/>
                </a:lnTo>
                <a:lnTo>
                  <a:pt x="1841474" y="2178494"/>
                </a:lnTo>
                <a:lnTo>
                  <a:pt x="1841474" y="2162289"/>
                </a:lnTo>
                <a:lnTo>
                  <a:pt x="1825879" y="2162289"/>
                </a:lnTo>
                <a:lnTo>
                  <a:pt x="1825879" y="2146071"/>
                </a:lnTo>
                <a:lnTo>
                  <a:pt x="1711058" y="2146071"/>
                </a:lnTo>
                <a:lnTo>
                  <a:pt x="1695462" y="2131656"/>
                </a:lnTo>
                <a:lnTo>
                  <a:pt x="1678457" y="2131656"/>
                </a:lnTo>
                <a:lnTo>
                  <a:pt x="1662861" y="2131656"/>
                </a:lnTo>
                <a:lnTo>
                  <a:pt x="1613242" y="2131656"/>
                </a:lnTo>
                <a:lnTo>
                  <a:pt x="1597647" y="2115439"/>
                </a:lnTo>
                <a:lnTo>
                  <a:pt x="1580642" y="2115439"/>
                </a:lnTo>
                <a:lnTo>
                  <a:pt x="1565046" y="2115439"/>
                </a:lnTo>
                <a:lnTo>
                  <a:pt x="1565046" y="2101024"/>
                </a:lnTo>
                <a:lnTo>
                  <a:pt x="1417612" y="2101024"/>
                </a:lnTo>
                <a:lnTo>
                  <a:pt x="1402016" y="2115439"/>
                </a:lnTo>
                <a:lnTo>
                  <a:pt x="1385011" y="2101024"/>
                </a:lnTo>
                <a:lnTo>
                  <a:pt x="1369415" y="2101024"/>
                </a:lnTo>
                <a:lnTo>
                  <a:pt x="1336802" y="2101024"/>
                </a:lnTo>
                <a:lnTo>
                  <a:pt x="1304201" y="2101024"/>
                </a:lnTo>
                <a:lnTo>
                  <a:pt x="1287195" y="2101024"/>
                </a:lnTo>
                <a:lnTo>
                  <a:pt x="1254582" y="2101024"/>
                </a:lnTo>
                <a:lnTo>
                  <a:pt x="1238986" y="2101024"/>
                </a:lnTo>
                <a:lnTo>
                  <a:pt x="1238986" y="2084806"/>
                </a:lnTo>
                <a:lnTo>
                  <a:pt x="1108570" y="2084806"/>
                </a:lnTo>
                <a:lnTo>
                  <a:pt x="1075969" y="2068588"/>
                </a:lnTo>
                <a:lnTo>
                  <a:pt x="1058951" y="2068588"/>
                </a:lnTo>
                <a:lnTo>
                  <a:pt x="1043355" y="2054174"/>
                </a:lnTo>
                <a:lnTo>
                  <a:pt x="1010754" y="2037956"/>
                </a:lnTo>
                <a:lnTo>
                  <a:pt x="993749" y="2037956"/>
                </a:lnTo>
                <a:lnTo>
                  <a:pt x="961136" y="2021738"/>
                </a:lnTo>
                <a:lnTo>
                  <a:pt x="945540" y="2021738"/>
                </a:lnTo>
                <a:lnTo>
                  <a:pt x="928535" y="2007323"/>
                </a:lnTo>
                <a:lnTo>
                  <a:pt x="912939" y="2007323"/>
                </a:lnTo>
                <a:lnTo>
                  <a:pt x="895934" y="2007323"/>
                </a:lnTo>
                <a:lnTo>
                  <a:pt x="880338" y="2021738"/>
                </a:lnTo>
                <a:lnTo>
                  <a:pt x="880338" y="2007323"/>
                </a:lnTo>
                <a:lnTo>
                  <a:pt x="863320" y="1991105"/>
                </a:lnTo>
                <a:lnTo>
                  <a:pt x="847725" y="1991105"/>
                </a:lnTo>
                <a:lnTo>
                  <a:pt x="830719" y="1991105"/>
                </a:lnTo>
                <a:lnTo>
                  <a:pt x="815124" y="2007323"/>
                </a:lnTo>
                <a:lnTo>
                  <a:pt x="798118" y="2007323"/>
                </a:lnTo>
                <a:lnTo>
                  <a:pt x="798118" y="1991105"/>
                </a:lnTo>
                <a:lnTo>
                  <a:pt x="782523" y="1991105"/>
                </a:lnTo>
                <a:lnTo>
                  <a:pt x="765505" y="1991105"/>
                </a:lnTo>
                <a:lnTo>
                  <a:pt x="765505" y="1974888"/>
                </a:lnTo>
                <a:lnTo>
                  <a:pt x="749909" y="1991105"/>
                </a:lnTo>
                <a:lnTo>
                  <a:pt x="732904" y="1991105"/>
                </a:lnTo>
                <a:lnTo>
                  <a:pt x="717308" y="1991105"/>
                </a:lnTo>
                <a:lnTo>
                  <a:pt x="700303" y="1991105"/>
                </a:lnTo>
                <a:lnTo>
                  <a:pt x="684707" y="1974888"/>
                </a:lnTo>
                <a:lnTo>
                  <a:pt x="684707" y="1991105"/>
                </a:lnTo>
                <a:lnTo>
                  <a:pt x="667689" y="1991105"/>
                </a:lnTo>
                <a:lnTo>
                  <a:pt x="652094" y="1991105"/>
                </a:lnTo>
                <a:lnTo>
                  <a:pt x="619493" y="2007323"/>
                </a:lnTo>
                <a:lnTo>
                  <a:pt x="586892" y="2021738"/>
                </a:lnTo>
                <a:lnTo>
                  <a:pt x="554278" y="2021738"/>
                </a:lnTo>
                <a:lnTo>
                  <a:pt x="521677" y="2037956"/>
                </a:lnTo>
                <a:lnTo>
                  <a:pt x="489077" y="2037956"/>
                </a:lnTo>
                <a:lnTo>
                  <a:pt x="456463" y="2054174"/>
                </a:lnTo>
                <a:lnTo>
                  <a:pt x="423862" y="2054174"/>
                </a:lnTo>
                <a:lnTo>
                  <a:pt x="391261" y="2068588"/>
                </a:lnTo>
                <a:lnTo>
                  <a:pt x="358648" y="2068588"/>
                </a:lnTo>
                <a:lnTo>
                  <a:pt x="326047" y="2068588"/>
                </a:lnTo>
                <a:lnTo>
                  <a:pt x="146011" y="2068588"/>
                </a:lnTo>
                <a:lnTo>
                  <a:pt x="113411" y="2054174"/>
                </a:lnTo>
                <a:lnTo>
                  <a:pt x="80797" y="2068588"/>
                </a:lnTo>
                <a:lnTo>
                  <a:pt x="65201" y="2068588"/>
                </a:lnTo>
                <a:lnTo>
                  <a:pt x="48196" y="2084806"/>
                </a:lnTo>
                <a:lnTo>
                  <a:pt x="32600" y="2084806"/>
                </a:lnTo>
                <a:lnTo>
                  <a:pt x="15595" y="2068588"/>
                </a:lnTo>
                <a:lnTo>
                  <a:pt x="15595" y="2054174"/>
                </a:lnTo>
                <a:lnTo>
                  <a:pt x="15595" y="2037956"/>
                </a:lnTo>
                <a:lnTo>
                  <a:pt x="15595" y="2021738"/>
                </a:lnTo>
                <a:lnTo>
                  <a:pt x="15595" y="2007323"/>
                </a:lnTo>
                <a:lnTo>
                  <a:pt x="32600" y="2007323"/>
                </a:lnTo>
                <a:lnTo>
                  <a:pt x="32600" y="1991105"/>
                </a:lnTo>
                <a:lnTo>
                  <a:pt x="48196" y="1974888"/>
                </a:lnTo>
                <a:lnTo>
                  <a:pt x="48196" y="1960473"/>
                </a:lnTo>
                <a:lnTo>
                  <a:pt x="65201" y="1944255"/>
                </a:lnTo>
                <a:lnTo>
                  <a:pt x="80797" y="1929841"/>
                </a:lnTo>
                <a:lnTo>
                  <a:pt x="80797" y="1913623"/>
                </a:lnTo>
                <a:lnTo>
                  <a:pt x="65201" y="1897405"/>
                </a:lnTo>
                <a:lnTo>
                  <a:pt x="48196" y="1882990"/>
                </a:lnTo>
                <a:lnTo>
                  <a:pt x="48196" y="1866772"/>
                </a:lnTo>
                <a:lnTo>
                  <a:pt x="32600" y="1866772"/>
                </a:lnTo>
                <a:lnTo>
                  <a:pt x="15595" y="1866772"/>
                </a:lnTo>
                <a:lnTo>
                  <a:pt x="15595" y="1850555"/>
                </a:lnTo>
                <a:lnTo>
                  <a:pt x="0" y="1850555"/>
                </a:lnTo>
                <a:lnTo>
                  <a:pt x="15595" y="1836140"/>
                </a:lnTo>
                <a:lnTo>
                  <a:pt x="15595" y="1819922"/>
                </a:lnTo>
                <a:lnTo>
                  <a:pt x="15595" y="1805508"/>
                </a:lnTo>
                <a:lnTo>
                  <a:pt x="32600" y="1789290"/>
                </a:lnTo>
                <a:lnTo>
                  <a:pt x="32600" y="1773072"/>
                </a:lnTo>
                <a:lnTo>
                  <a:pt x="32600" y="1758657"/>
                </a:lnTo>
                <a:lnTo>
                  <a:pt x="48196" y="1758657"/>
                </a:lnTo>
                <a:lnTo>
                  <a:pt x="32600" y="1742439"/>
                </a:lnTo>
                <a:lnTo>
                  <a:pt x="32600" y="1648739"/>
                </a:lnTo>
                <a:lnTo>
                  <a:pt x="48196" y="1634324"/>
                </a:lnTo>
                <a:lnTo>
                  <a:pt x="48196" y="1618106"/>
                </a:lnTo>
                <a:lnTo>
                  <a:pt x="48196" y="1601889"/>
                </a:lnTo>
                <a:lnTo>
                  <a:pt x="32600" y="1601889"/>
                </a:lnTo>
                <a:lnTo>
                  <a:pt x="32600" y="1587474"/>
                </a:lnTo>
                <a:lnTo>
                  <a:pt x="15595" y="1571256"/>
                </a:lnTo>
                <a:lnTo>
                  <a:pt x="15595" y="1555038"/>
                </a:lnTo>
                <a:lnTo>
                  <a:pt x="15595" y="1540624"/>
                </a:lnTo>
                <a:lnTo>
                  <a:pt x="15595" y="1524406"/>
                </a:lnTo>
                <a:lnTo>
                  <a:pt x="32600" y="1508188"/>
                </a:lnTo>
                <a:lnTo>
                  <a:pt x="32600" y="1477556"/>
                </a:lnTo>
                <a:lnTo>
                  <a:pt x="32600" y="1463141"/>
                </a:lnTo>
                <a:lnTo>
                  <a:pt x="32600" y="1446923"/>
                </a:lnTo>
                <a:lnTo>
                  <a:pt x="32600" y="1430705"/>
                </a:lnTo>
                <a:lnTo>
                  <a:pt x="15595" y="1430705"/>
                </a:lnTo>
                <a:lnTo>
                  <a:pt x="15595" y="1416291"/>
                </a:lnTo>
                <a:lnTo>
                  <a:pt x="15595" y="1400073"/>
                </a:lnTo>
                <a:lnTo>
                  <a:pt x="32600" y="1369440"/>
                </a:lnTo>
                <a:lnTo>
                  <a:pt x="32600" y="1353223"/>
                </a:lnTo>
                <a:lnTo>
                  <a:pt x="32600" y="1322603"/>
                </a:lnTo>
                <a:lnTo>
                  <a:pt x="48196" y="1275753"/>
                </a:lnTo>
                <a:lnTo>
                  <a:pt x="48196" y="1228902"/>
                </a:lnTo>
                <a:lnTo>
                  <a:pt x="65201" y="1182052"/>
                </a:lnTo>
                <a:lnTo>
                  <a:pt x="65201" y="1167637"/>
                </a:lnTo>
                <a:lnTo>
                  <a:pt x="80797" y="1151420"/>
                </a:lnTo>
                <a:lnTo>
                  <a:pt x="80797" y="1120787"/>
                </a:lnTo>
                <a:lnTo>
                  <a:pt x="80797" y="1088351"/>
                </a:lnTo>
                <a:lnTo>
                  <a:pt x="80797" y="1073937"/>
                </a:lnTo>
                <a:lnTo>
                  <a:pt x="80797" y="1041501"/>
                </a:lnTo>
                <a:lnTo>
                  <a:pt x="97815" y="1027087"/>
                </a:lnTo>
                <a:lnTo>
                  <a:pt x="113411" y="1010869"/>
                </a:lnTo>
                <a:lnTo>
                  <a:pt x="97815" y="1010869"/>
                </a:lnTo>
                <a:lnTo>
                  <a:pt x="97815" y="996454"/>
                </a:lnTo>
                <a:lnTo>
                  <a:pt x="97815" y="980236"/>
                </a:lnTo>
                <a:lnTo>
                  <a:pt x="97815" y="964018"/>
                </a:lnTo>
                <a:lnTo>
                  <a:pt x="113411" y="949604"/>
                </a:lnTo>
                <a:lnTo>
                  <a:pt x="113411" y="933386"/>
                </a:lnTo>
                <a:lnTo>
                  <a:pt x="113411" y="917168"/>
                </a:lnTo>
                <a:lnTo>
                  <a:pt x="113411" y="902754"/>
                </a:lnTo>
                <a:lnTo>
                  <a:pt x="97815" y="886536"/>
                </a:lnTo>
                <a:lnTo>
                  <a:pt x="97815" y="870318"/>
                </a:lnTo>
                <a:lnTo>
                  <a:pt x="113411" y="870318"/>
                </a:lnTo>
                <a:lnTo>
                  <a:pt x="113411" y="855903"/>
                </a:lnTo>
                <a:lnTo>
                  <a:pt x="113411" y="839685"/>
                </a:lnTo>
                <a:lnTo>
                  <a:pt x="113411" y="825271"/>
                </a:lnTo>
                <a:lnTo>
                  <a:pt x="113411" y="809053"/>
                </a:lnTo>
                <a:lnTo>
                  <a:pt x="130416" y="792835"/>
                </a:lnTo>
                <a:lnTo>
                  <a:pt x="130416" y="700938"/>
                </a:lnTo>
                <a:lnTo>
                  <a:pt x="113411" y="684720"/>
                </a:lnTo>
                <a:lnTo>
                  <a:pt x="113411" y="668502"/>
                </a:lnTo>
                <a:lnTo>
                  <a:pt x="97815" y="637870"/>
                </a:lnTo>
                <a:lnTo>
                  <a:pt x="97815" y="621652"/>
                </a:lnTo>
                <a:lnTo>
                  <a:pt x="97815" y="607237"/>
                </a:lnTo>
                <a:lnTo>
                  <a:pt x="97815" y="591019"/>
                </a:lnTo>
                <a:lnTo>
                  <a:pt x="97815" y="574801"/>
                </a:lnTo>
                <a:lnTo>
                  <a:pt x="113411" y="560387"/>
                </a:lnTo>
                <a:lnTo>
                  <a:pt x="113411" y="544169"/>
                </a:lnTo>
                <a:lnTo>
                  <a:pt x="130416" y="513537"/>
                </a:lnTo>
                <a:lnTo>
                  <a:pt x="130416" y="482904"/>
                </a:lnTo>
                <a:lnTo>
                  <a:pt x="130416" y="466699"/>
                </a:lnTo>
                <a:lnTo>
                  <a:pt x="130416" y="450481"/>
                </a:lnTo>
                <a:lnTo>
                  <a:pt x="130416" y="436067"/>
                </a:lnTo>
                <a:lnTo>
                  <a:pt x="130416" y="419849"/>
                </a:lnTo>
                <a:lnTo>
                  <a:pt x="146011" y="389216"/>
                </a:lnTo>
                <a:lnTo>
                  <a:pt x="146011" y="358584"/>
                </a:lnTo>
                <a:lnTo>
                  <a:pt x="163017" y="342366"/>
                </a:lnTo>
                <a:lnTo>
                  <a:pt x="163017" y="326148"/>
                </a:lnTo>
                <a:lnTo>
                  <a:pt x="163017" y="311734"/>
                </a:lnTo>
                <a:lnTo>
                  <a:pt x="163017" y="279298"/>
                </a:lnTo>
                <a:lnTo>
                  <a:pt x="178612" y="264883"/>
                </a:lnTo>
                <a:lnTo>
                  <a:pt x="178612" y="248665"/>
                </a:lnTo>
                <a:lnTo>
                  <a:pt x="163017" y="234251"/>
                </a:lnTo>
                <a:lnTo>
                  <a:pt x="163017" y="218033"/>
                </a:lnTo>
                <a:lnTo>
                  <a:pt x="163017" y="201815"/>
                </a:lnTo>
                <a:lnTo>
                  <a:pt x="163017" y="187401"/>
                </a:lnTo>
                <a:lnTo>
                  <a:pt x="178612" y="171183"/>
                </a:lnTo>
                <a:lnTo>
                  <a:pt x="163017" y="154965"/>
                </a:lnTo>
                <a:lnTo>
                  <a:pt x="178612" y="140550"/>
                </a:lnTo>
                <a:lnTo>
                  <a:pt x="178612" y="124332"/>
                </a:lnTo>
                <a:lnTo>
                  <a:pt x="178612" y="108115"/>
                </a:lnTo>
                <a:lnTo>
                  <a:pt x="163017" y="108115"/>
                </a:lnTo>
                <a:lnTo>
                  <a:pt x="163017" y="93700"/>
                </a:lnTo>
                <a:lnTo>
                  <a:pt x="146011" y="93700"/>
                </a:lnTo>
                <a:lnTo>
                  <a:pt x="163017" y="93700"/>
                </a:lnTo>
                <a:lnTo>
                  <a:pt x="163017" y="77482"/>
                </a:lnTo>
                <a:lnTo>
                  <a:pt x="178612" y="77482"/>
                </a:lnTo>
                <a:lnTo>
                  <a:pt x="178612" y="63068"/>
                </a:lnTo>
                <a:lnTo>
                  <a:pt x="178612" y="46850"/>
                </a:lnTo>
                <a:lnTo>
                  <a:pt x="178612" y="30632"/>
                </a:lnTo>
                <a:lnTo>
                  <a:pt x="309041" y="63068"/>
                </a:lnTo>
                <a:lnTo>
                  <a:pt x="326047" y="63068"/>
                </a:lnTo>
                <a:lnTo>
                  <a:pt x="358648" y="46850"/>
                </a:lnTo>
                <a:lnTo>
                  <a:pt x="406857" y="16217"/>
                </a:lnTo>
                <a:lnTo>
                  <a:pt x="423862" y="16217"/>
                </a:lnTo>
                <a:lnTo>
                  <a:pt x="439458" y="16217"/>
                </a:lnTo>
                <a:lnTo>
                  <a:pt x="456463" y="0"/>
                </a:lnTo>
                <a:lnTo>
                  <a:pt x="472059" y="16217"/>
                </a:lnTo>
                <a:lnTo>
                  <a:pt x="586892" y="16217"/>
                </a:lnTo>
                <a:lnTo>
                  <a:pt x="602488" y="30632"/>
                </a:lnTo>
                <a:lnTo>
                  <a:pt x="619493" y="30632"/>
                </a:lnTo>
                <a:lnTo>
                  <a:pt x="619493" y="16217"/>
                </a:lnTo>
                <a:lnTo>
                  <a:pt x="635088" y="16217"/>
                </a:lnTo>
              </a:path>
            </a:pathLst>
          </a:custGeom>
          <a:ln w="1270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8317" y="1262525"/>
            <a:ext cx="5396230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10"/>
              </a:spcBef>
            </a:pPr>
            <a:r>
              <a:rPr sz="1500" i="1" spc="-120" dirty="0">
                <a:latin typeface="Calibri"/>
                <a:cs typeface="Calibri"/>
              </a:rPr>
              <a:t>“.... </a:t>
            </a:r>
            <a:r>
              <a:rPr sz="1500" i="1" spc="-20" dirty="0">
                <a:latin typeface="Calibri"/>
                <a:cs typeface="Calibri"/>
              </a:rPr>
              <a:t>By </a:t>
            </a:r>
            <a:r>
              <a:rPr sz="1500" i="1" spc="15" dirty="0">
                <a:latin typeface="Calibri"/>
                <a:cs typeface="Calibri"/>
              </a:rPr>
              <a:t>creatingan </a:t>
            </a:r>
            <a:r>
              <a:rPr sz="1500" i="1" spc="5" dirty="0">
                <a:latin typeface="Calibri"/>
                <a:cs typeface="Calibri"/>
              </a:rPr>
              <a:t>environmentwherestudents </a:t>
            </a:r>
            <a:r>
              <a:rPr sz="1500" i="1" dirty="0">
                <a:latin typeface="Calibri"/>
                <a:cs typeface="Calibri"/>
              </a:rPr>
              <a:t>make </a:t>
            </a:r>
            <a:r>
              <a:rPr sz="1500" i="1" spc="0" dirty="0">
                <a:latin typeface="Calibri"/>
                <a:cs typeface="Calibri"/>
              </a:rPr>
              <a:t>connections  </a:t>
            </a:r>
            <a:r>
              <a:rPr sz="1500" i="1" spc="5" dirty="0">
                <a:latin typeface="Calibri"/>
                <a:cs typeface="Calibri"/>
              </a:rPr>
              <a:t>betweenwhat</a:t>
            </a:r>
            <a:r>
              <a:rPr sz="1500" i="1" spc="-8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they</a:t>
            </a:r>
            <a:r>
              <a:rPr sz="1500" i="1" spc="-110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are</a:t>
            </a:r>
            <a:r>
              <a:rPr sz="1500" i="1" spc="-8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learning</a:t>
            </a:r>
            <a:r>
              <a:rPr sz="1500" i="1" spc="-114" dirty="0">
                <a:latin typeface="Calibri"/>
                <a:cs typeface="Calibri"/>
              </a:rPr>
              <a:t> </a:t>
            </a:r>
            <a:r>
              <a:rPr sz="1500" i="1" spc="5" dirty="0">
                <a:latin typeface="Calibri"/>
                <a:cs typeface="Calibri"/>
              </a:rPr>
              <a:t>in</a:t>
            </a:r>
            <a:r>
              <a:rPr sz="1500" i="1" spc="-5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the</a:t>
            </a:r>
            <a:r>
              <a:rPr sz="1500" i="1" spc="-80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classroom</a:t>
            </a:r>
            <a:r>
              <a:rPr sz="1500" i="1" spc="-90" dirty="0">
                <a:latin typeface="Calibri"/>
                <a:cs typeface="Calibri"/>
              </a:rPr>
              <a:t> </a:t>
            </a:r>
            <a:r>
              <a:rPr sz="1500" i="1" spc="25" dirty="0">
                <a:latin typeface="Calibri"/>
                <a:cs typeface="Calibri"/>
              </a:rPr>
              <a:t>and</a:t>
            </a:r>
            <a:r>
              <a:rPr sz="1500" i="1" spc="-6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the</a:t>
            </a:r>
            <a:r>
              <a:rPr sz="1500" i="1" spc="-10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world</a:t>
            </a:r>
            <a:r>
              <a:rPr sz="1500" i="1" spc="-65" dirty="0">
                <a:latin typeface="Calibri"/>
                <a:cs typeface="Calibri"/>
              </a:rPr>
              <a:t> </a:t>
            </a:r>
            <a:r>
              <a:rPr sz="1500" i="1" spc="5" dirty="0">
                <a:latin typeface="Calibri"/>
                <a:cs typeface="Calibri"/>
              </a:rPr>
              <a:t>around  </a:t>
            </a:r>
            <a:r>
              <a:rPr sz="1500" i="1" spc="-10" dirty="0">
                <a:latin typeface="Calibri"/>
                <a:cs typeface="Calibri"/>
              </a:rPr>
              <a:t>them,</a:t>
            </a:r>
            <a:r>
              <a:rPr sz="1500" i="1" spc="-150" dirty="0">
                <a:latin typeface="Calibri"/>
                <a:cs typeface="Calibri"/>
              </a:rPr>
              <a:t> </a:t>
            </a:r>
            <a:r>
              <a:rPr sz="1500" i="1" spc="-25" dirty="0">
                <a:latin typeface="Calibri"/>
                <a:cs typeface="Calibri"/>
              </a:rPr>
              <a:t>we</a:t>
            </a:r>
            <a:r>
              <a:rPr sz="1500" i="1" spc="-55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are</a:t>
            </a:r>
            <a:r>
              <a:rPr sz="1500" i="1" spc="-10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creating</a:t>
            </a:r>
            <a:r>
              <a:rPr sz="1500" i="1" spc="-120" dirty="0">
                <a:latin typeface="Calibri"/>
                <a:cs typeface="Calibri"/>
              </a:rPr>
              <a:t> </a:t>
            </a:r>
            <a:r>
              <a:rPr sz="1500" i="1" spc="5" dirty="0">
                <a:latin typeface="Calibri"/>
                <a:cs typeface="Calibri"/>
              </a:rPr>
              <a:t>global</a:t>
            </a:r>
            <a:r>
              <a:rPr sz="1500" i="1" spc="-80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citizens</a:t>
            </a:r>
            <a:r>
              <a:rPr sz="1500" i="1" spc="-130" dirty="0">
                <a:latin typeface="Calibri"/>
                <a:cs typeface="Calibri"/>
              </a:rPr>
              <a:t> </a:t>
            </a:r>
            <a:r>
              <a:rPr sz="1500" i="1" spc="10" dirty="0">
                <a:latin typeface="Calibri"/>
                <a:cs typeface="Calibri"/>
              </a:rPr>
              <a:t>who</a:t>
            </a:r>
            <a:r>
              <a:rPr sz="1500" i="1" spc="-9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will</a:t>
            </a:r>
            <a:r>
              <a:rPr sz="1500" i="1" spc="-8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be</a:t>
            </a:r>
            <a:r>
              <a:rPr sz="1500" i="1" spc="-55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well</a:t>
            </a:r>
            <a:r>
              <a:rPr sz="1500" i="1" spc="-100" dirty="0">
                <a:latin typeface="Calibri"/>
                <a:cs typeface="Calibri"/>
              </a:rPr>
              <a:t> </a:t>
            </a:r>
            <a:r>
              <a:rPr sz="1500" i="1" spc="5" dirty="0">
                <a:latin typeface="Calibri"/>
                <a:cs typeface="Calibri"/>
              </a:rPr>
              <a:t>preparedto</a:t>
            </a:r>
            <a:r>
              <a:rPr sz="1500" i="1" spc="-65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take  </a:t>
            </a:r>
            <a:r>
              <a:rPr sz="1500" i="1" spc="0" dirty="0">
                <a:latin typeface="Calibri"/>
                <a:cs typeface="Calibri"/>
              </a:rPr>
              <a:t>leading</a:t>
            </a:r>
            <a:r>
              <a:rPr sz="1500" i="1" spc="-150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roles</a:t>
            </a:r>
            <a:r>
              <a:rPr sz="1500" i="1" spc="-90" dirty="0">
                <a:latin typeface="Calibri"/>
                <a:cs typeface="Calibri"/>
              </a:rPr>
              <a:t> </a:t>
            </a:r>
            <a:r>
              <a:rPr sz="1500" i="1" spc="5" dirty="0">
                <a:latin typeface="Calibri"/>
                <a:cs typeface="Calibri"/>
              </a:rPr>
              <a:t>in</a:t>
            </a:r>
            <a:r>
              <a:rPr sz="1500" i="1" spc="-7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the</a:t>
            </a:r>
            <a:r>
              <a:rPr sz="1500" i="1" spc="-114" dirty="0">
                <a:latin typeface="Calibri"/>
                <a:cs typeface="Calibri"/>
              </a:rPr>
              <a:t> </a:t>
            </a:r>
            <a:r>
              <a:rPr sz="1500" i="1" spc="-65" dirty="0">
                <a:latin typeface="Calibri"/>
                <a:cs typeface="Calibri"/>
              </a:rPr>
              <a:t>world...”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003" y="2408141"/>
            <a:ext cx="291846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500" b="1" spc="55" dirty="0">
                <a:latin typeface="Calibri"/>
                <a:cs typeface="Calibri"/>
              </a:rPr>
              <a:t>Head</a:t>
            </a:r>
            <a:r>
              <a:rPr sz="1500" b="1" spc="-75" dirty="0">
                <a:latin typeface="Calibri"/>
                <a:cs typeface="Calibri"/>
              </a:rPr>
              <a:t> </a:t>
            </a:r>
            <a:r>
              <a:rPr sz="1500" b="1" spc="40" dirty="0">
                <a:latin typeface="Calibri"/>
                <a:cs typeface="Calibri"/>
              </a:rPr>
              <a:t>of</a:t>
            </a:r>
            <a:r>
              <a:rPr sz="1500" b="1" spc="-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School,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10" dirty="0">
                <a:latin typeface="Calibri"/>
                <a:cs typeface="Calibri"/>
              </a:rPr>
              <a:t>Dr,</a:t>
            </a:r>
            <a:r>
              <a:rPr sz="1500" b="1" spc="-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Brooke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spc="30" dirty="0">
                <a:latin typeface="Calibri"/>
                <a:cs typeface="Calibri"/>
              </a:rPr>
              <a:t>Carroll,  </a:t>
            </a:r>
            <a:r>
              <a:rPr sz="1500" b="1" spc="50" dirty="0">
                <a:latin typeface="Calibri"/>
                <a:cs typeface="Calibri"/>
              </a:rPr>
              <a:t>Seneca </a:t>
            </a:r>
            <a:r>
              <a:rPr sz="1500" b="1" spc="35" dirty="0">
                <a:latin typeface="Calibri"/>
                <a:cs typeface="Calibri"/>
              </a:rPr>
              <a:t>Academy,</a:t>
            </a:r>
            <a:r>
              <a:rPr sz="1500" b="1" spc="-210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USA.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51447" y="856488"/>
            <a:ext cx="2831591" cy="5160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5455" y="975359"/>
            <a:ext cx="2703575" cy="4395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2339" y="788136"/>
            <a:ext cx="2811398" cy="5130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2337" y="777915"/>
            <a:ext cx="2811780" cy="5141595"/>
          </a:xfrm>
          <a:custGeom>
            <a:avLst/>
            <a:gdLst/>
            <a:ahLst/>
            <a:cxnLst/>
            <a:rect l="l" t="t" r="r" b="b"/>
            <a:pathLst>
              <a:path w="2811779" h="5141595">
                <a:moveTo>
                  <a:pt x="310299" y="37744"/>
                </a:moveTo>
                <a:lnTo>
                  <a:pt x="310299" y="71285"/>
                </a:lnTo>
                <a:lnTo>
                  <a:pt x="318604" y="71285"/>
                </a:lnTo>
                <a:lnTo>
                  <a:pt x="326224" y="109029"/>
                </a:lnTo>
                <a:lnTo>
                  <a:pt x="334543" y="109029"/>
                </a:lnTo>
                <a:lnTo>
                  <a:pt x="342163" y="109029"/>
                </a:lnTo>
                <a:lnTo>
                  <a:pt x="350469" y="109029"/>
                </a:lnTo>
                <a:lnTo>
                  <a:pt x="358089" y="109029"/>
                </a:lnTo>
                <a:lnTo>
                  <a:pt x="366407" y="146773"/>
                </a:lnTo>
                <a:lnTo>
                  <a:pt x="374027" y="109029"/>
                </a:lnTo>
                <a:lnTo>
                  <a:pt x="382333" y="109029"/>
                </a:lnTo>
                <a:lnTo>
                  <a:pt x="389953" y="109029"/>
                </a:lnTo>
                <a:lnTo>
                  <a:pt x="398259" y="109029"/>
                </a:lnTo>
                <a:lnTo>
                  <a:pt x="405879" y="109029"/>
                </a:lnTo>
                <a:lnTo>
                  <a:pt x="414197" y="109029"/>
                </a:lnTo>
                <a:lnTo>
                  <a:pt x="430123" y="146773"/>
                </a:lnTo>
                <a:lnTo>
                  <a:pt x="437743" y="180314"/>
                </a:lnTo>
                <a:lnTo>
                  <a:pt x="446062" y="180314"/>
                </a:lnTo>
                <a:lnTo>
                  <a:pt x="453669" y="180314"/>
                </a:lnTo>
                <a:lnTo>
                  <a:pt x="461987" y="180314"/>
                </a:lnTo>
                <a:lnTo>
                  <a:pt x="469607" y="180314"/>
                </a:lnTo>
                <a:lnTo>
                  <a:pt x="485533" y="180314"/>
                </a:lnTo>
                <a:lnTo>
                  <a:pt x="493852" y="146773"/>
                </a:lnTo>
                <a:lnTo>
                  <a:pt x="501459" y="146773"/>
                </a:lnTo>
                <a:lnTo>
                  <a:pt x="517397" y="180314"/>
                </a:lnTo>
                <a:lnTo>
                  <a:pt x="541642" y="180314"/>
                </a:lnTo>
                <a:lnTo>
                  <a:pt x="557568" y="180314"/>
                </a:lnTo>
                <a:lnTo>
                  <a:pt x="565188" y="180314"/>
                </a:lnTo>
                <a:lnTo>
                  <a:pt x="573493" y="180314"/>
                </a:lnTo>
                <a:lnTo>
                  <a:pt x="581113" y="180314"/>
                </a:lnTo>
                <a:lnTo>
                  <a:pt x="589432" y="146773"/>
                </a:lnTo>
                <a:lnTo>
                  <a:pt x="597052" y="146773"/>
                </a:lnTo>
                <a:lnTo>
                  <a:pt x="605358" y="180314"/>
                </a:lnTo>
                <a:lnTo>
                  <a:pt x="612978" y="180314"/>
                </a:lnTo>
                <a:lnTo>
                  <a:pt x="621296" y="180314"/>
                </a:lnTo>
                <a:lnTo>
                  <a:pt x="628916" y="180314"/>
                </a:lnTo>
                <a:lnTo>
                  <a:pt x="637222" y="180314"/>
                </a:lnTo>
                <a:lnTo>
                  <a:pt x="653148" y="180314"/>
                </a:lnTo>
                <a:lnTo>
                  <a:pt x="660768" y="218058"/>
                </a:lnTo>
                <a:lnTo>
                  <a:pt x="669086" y="218058"/>
                </a:lnTo>
                <a:lnTo>
                  <a:pt x="676706" y="251599"/>
                </a:lnTo>
                <a:lnTo>
                  <a:pt x="685012" y="289344"/>
                </a:lnTo>
                <a:lnTo>
                  <a:pt x="692632" y="289344"/>
                </a:lnTo>
                <a:lnTo>
                  <a:pt x="700951" y="289344"/>
                </a:lnTo>
                <a:lnTo>
                  <a:pt x="716876" y="327088"/>
                </a:lnTo>
                <a:lnTo>
                  <a:pt x="732802" y="327088"/>
                </a:lnTo>
                <a:lnTo>
                  <a:pt x="740422" y="327088"/>
                </a:lnTo>
                <a:lnTo>
                  <a:pt x="772286" y="360629"/>
                </a:lnTo>
                <a:lnTo>
                  <a:pt x="772286" y="327088"/>
                </a:lnTo>
                <a:lnTo>
                  <a:pt x="780592" y="327088"/>
                </a:lnTo>
                <a:lnTo>
                  <a:pt x="788212" y="289344"/>
                </a:lnTo>
                <a:lnTo>
                  <a:pt x="796531" y="289344"/>
                </a:lnTo>
                <a:lnTo>
                  <a:pt x="804151" y="251599"/>
                </a:lnTo>
                <a:lnTo>
                  <a:pt x="812457" y="218058"/>
                </a:lnTo>
                <a:lnTo>
                  <a:pt x="820077" y="251599"/>
                </a:lnTo>
                <a:lnTo>
                  <a:pt x="828395" y="251599"/>
                </a:lnTo>
                <a:lnTo>
                  <a:pt x="836002" y="251599"/>
                </a:lnTo>
                <a:lnTo>
                  <a:pt x="844321" y="218058"/>
                </a:lnTo>
                <a:lnTo>
                  <a:pt x="860247" y="218058"/>
                </a:lnTo>
                <a:lnTo>
                  <a:pt x="867867" y="180314"/>
                </a:lnTo>
                <a:lnTo>
                  <a:pt x="876185" y="146773"/>
                </a:lnTo>
                <a:lnTo>
                  <a:pt x="883805" y="146773"/>
                </a:lnTo>
                <a:lnTo>
                  <a:pt x="892111" y="146773"/>
                </a:lnTo>
                <a:lnTo>
                  <a:pt x="899731" y="146773"/>
                </a:lnTo>
                <a:lnTo>
                  <a:pt x="908037" y="146773"/>
                </a:lnTo>
                <a:lnTo>
                  <a:pt x="915657" y="146773"/>
                </a:lnTo>
                <a:lnTo>
                  <a:pt x="915657" y="109029"/>
                </a:lnTo>
                <a:lnTo>
                  <a:pt x="923975" y="109029"/>
                </a:lnTo>
                <a:lnTo>
                  <a:pt x="931595" y="109029"/>
                </a:lnTo>
                <a:lnTo>
                  <a:pt x="939901" y="109029"/>
                </a:lnTo>
                <a:lnTo>
                  <a:pt x="947521" y="146773"/>
                </a:lnTo>
                <a:lnTo>
                  <a:pt x="1003630" y="146773"/>
                </a:lnTo>
                <a:lnTo>
                  <a:pt x="1019556" y="109029"/>
                </a:lnTo>
                <a:lnTo>
                  <a:pt x="1035481" y="109029"/>
                </a:lnTo>
                <a:lnTo>
                  <a:pt x="1043101" y="109029"/>
                </a:lnTo>
                <a:lnTo>
                  <a:pt x="1051420" y="109029"/>
                </a:lnTo>
                <a:lnTo>
                  <a:pt x="1059040" y="146773"/>
                </a:lnTo>
                <a:lnTo>
                  <a:pt x="1067346" y="146773"/>
                </a:lnTo>
                <a:lnTo>
                  <a:pt x="1074966" y="180314"/>
                </a:lnTo>
                <a:lnTo>
                  <a:pt x="1083284" y="218058"/>
                </a:lnTo>
                <a:lnTo>
                  <a:pt x="1090891" y="218058"/>
                </a:lnTo>
                <a:lnTo>
                  <a:pt x="1090891" y="251599"/>
                </a:lnTo>
                <a:lnTo>
                  <a:pt x="1099210" y="251599"/>
                </a:lnTo>
                <a:lnTo>
                  <a:pt x="1106830" y="251599"/>
                </a:lnTo>
                <a:lnTo>
                  <a:pt x="1106830" y="289344"/>
                </a:lnTo>
                <a:lnTo>
                  <a:pt x="1115136" y="289344"/>
                </a:lnTo>
                <a:lnTo>
                  <a:pt x="1122756" y="327088"/>
                </a:lnTo>
                <a:lnTo>
                  <a:pt x="1131074" y="289344"/>
                </a:lnTo>
                <a:lnTo>
                  <a:pt x="1138694" y="289344"/>
                </a:lnTo>
                <a:lnTo>
                  <a:pt x="1138694" y="251599"/>
                </a:lnTo>
                <a:lnTo>
                  <a:pt x="1147000" y="251599"/>
                </a:lnTo>
                <a:lnTo>
                  <a:pt x="1154620" y="218058"/>
                </a:lnTo>
                <a:lnTo>
                  <a:pt x="1162926" y="218058"/>
                </a:lnTo>
                <a:lnTo>
                  <a:pt x="1170546" y="218058"/>
                </a:lnTo>
                <a:lnTo>
                  <a:pt x="1170546" y="251599"/>
                </a:lnTo>
                <a:lnTo>
                  <a:pt x="1178864" y="251599"/>
                </a:lnTo>
                <a:lnTo>
                  <a:pt x="1186484" y="251599"/>
                </a:lnTo>
                <a:lnTo>
                  <a:pt x="1186484" y="289344"/>
                </a:lnTo>
                <a:lnTo>
                  <a:pt x="1194790" y="289344"/>
                </a:lnTo>
                <a:lnTo>
                  <a:pt x="1194790" y="327088"/>
                </a:lnTo>
                <a:lnTo>
                  <a:pt x="1202410" y="327088"/>
                </a:lnTo>
                <a:lnTo>
                  <a:pt x="1202410" y="360629"/>
                </a:lnTo>
                <a:lnTo>
                  <a:pt x="1210729" y="360629"/>
                </a:lnTo>
                <a:lnTo>
                  <a:pt x="1210729" y="327088"/>
                </a:lnTo>
                <a:lnTo>
                  <a:pt x="1218349" y="289344"/>
                </a:lnTo>
                <a:lnTo>
                  <a:pt x="1218349" y="251599"/>
                </a:lnTo>
                <a:lnTo>
                  <a:pt x="1226654" y="251599"/>
                </a:lnTo>
                <a:lnTo>
                  <a:pt x="1226654" y="289344"/>
                </a:lnTo>
                <a:lnTo>
                  <a:pt x="1226654" y="327088"/>
                </a:lnTo>
                <a:lnTo>
                  <a:pt x="1234274" y="327088"/>
                </a:lnTo>
                <a:lnTo>
                  <a:pt x="1234274" y="360629"/>
                </a:lnTo>
                <a:lnTo>
                  <a:pt x="1242580" y="360629"/>
                </a:lnTo>
                <a:lnTo>
                  <a:pt x="1250200" y="360629"/>
                </a:lnTo>
                <a:lnTo>
                  <a:pt x="1258519" y="398373"/>
                </a:lnTo>
                <a:lnTo>
                  <a:pt x="1274445" y="398373"/>
                </a:lnTo>
                <a:lnTo>
                  <a:pt x="1282064" y="398373"/>
                </a:lnTo>
                <a:lnTo>
                  <a:pt x="1290370" y="398373"/>
                </a:lnTo>
                <a:lnTo>
                  <a:pt x="1297990" y="398373"/>
                </a:lnTo>
                <a:lnTo>
                  <a:pt x="1297990" y="436105"/>
                </a:lnTo>
                <a:lnTo>
                  <a:pt x="1338173" y="436105"/>
                </a:lnTo>
                <a:lnTo>
                  <a:pt x="1338173" y="398373"/>
                </a:lnTo>
                <a:lnTo>
                  <a:pt x="1345780" y="360629"/>
                </a:lnTo>
                <a:lnTo>
                  <a:pt x="1354099" y="327088"/>
                </a:lnTo>
                <a:lnTo>
                  <a:pt x="1361719" y="327088"/>
                </a:lnTo>
                <a:lnTo>
                  <a:pt x="1370025" y="398373"/>
                </a:lnTo>
                <a:lnTo>
                  <a:pt x="1377645" y="398373"/>
                </a:lnTo>
                <a:lnTo>
                  <a:pt x="1385963" y="398373"/>
                </a:lnTo>
                <a:lnTo>
                  <a:pt x="1393583" y="398373"/>
                </a:lnTo>
                <a:lnTo>
                  <a:pt x="1401889" y="398373"/>
                </a:lnTo>
                <a:lnTo>
                  <a:pt x="1417815" y="398373"/>
                </a:lnTo>
                <a:lnTo>
                  <a:pt x="1433753" y="360629"/>
                </a:lnTo>
                <a:lnTo>
                  <a:pt x="1497469" y="360629"/>
                </a:lnTo>
                <a:lnTo>
                  <a:pt x="1505089" y="398373"/>
                </a:lnTo>
                <a:lnTo>
                  <a:pt x="1521028" y="398373"/>
                </a:lnTo>
                <a:lnTo>
                  <a:pt x="1529333" y="436105"/>
                </a:lnTo>
                <a:lnTo>
                  <a:pt x="1536954" y="436105"/>
                </a:lnTo>
                <a:lnTo>
                  <a:pt x="1552879" y="436105"/>
                </a:lnTo>
                <a:lnTo>
                  <a:pt x="1561198" y="436105"/>
                </a:lnTo>
                <a:lnTo>
                  <a:pt x="1568818" y="436105"/>
                </a:lnTo>
                <a:lnTo>
                  <a:pt x="1577124" y="398373"/>
                </a:lnTo>
                <a:lnTo>
                  <a:pt x="1584744" y="398373"/>
                </a:lnTo>
                <a:lnTo>
                  <a:pt x="1593062" y="398373"/>
                </a:lnTo>
                <a:lnTo>
                  <a:pt x="1608988" y="436105"/>
                </a:lnTo>
                <a:lnTo>
                  <a:pt x="1616608" y="469658"/>
                </a:lnTo>
                <a:lnTo>
                  <a:pt x="1624914" y="469658"/>
                </a:lnTo>
                <a:lnTo>
                  <a:pt x="1632534" y="507390"/>
                </a:lnTo>
                <a:lnTo>
                  <a:pt x="1640852" y="507390"/>
                </a:lnTo>
                <a:lnTo>
                  <a:pt x="1640852" y="469658"/>
                </a:lnTo>
                <a:lnTo>
                  <a:pt x="1648472" y="469658"/>
                </a:lnTo>
                <a:lnTo>
                  <a:pt x="1648472" y="436105"/>
                </a:lnTo>
                <a:lnTo>
                  <a:pt x="1656778" y="436105"/>
                </a:lnTo>
                <a:lnTo>
                  <a:pt x="1656778" y="398373"/>
                </a:lnTo>
                <a:lnTo>
                  <a:pt x="1664398" y="398373"/>
                </a:lnTo>
                <a:lnTo>
                  <a:pt x="1672704" y="398373"/>
                </a:lnTo>
                <a:lnTo>
                  <a:pt x="1680324" y="360629"/>
                </a:lnTo>
                <a:lnTo>
                  <a:pt x="1688642" y="360629"/>
                </a:lnTo>
                <a:lnTo>
                  <a:pt x="1696262" y="398373"/>
                </a:lnTo>
                <a:lnTo>
                  <a:pt x="1704568" y="398373"/>
                </a:lnTo>
                <a:lnTo>
                  <a:pt x="1728127" y="436105"/>
                </a:lnTo>
                <a:lnTo>
                  <a:pt x="1744052" y="436105"/>
                </a:lnTo>
                <a:lnTo>
                  <a:pt x="1759978" y="469658"/>
                </a:lnTo>
                <a:lnTo>
                  <a:pt x="1768297" y="469658"/>
                </a:lnTo>
                <a:lnTo>
                  <a:pt x="1775917" y="507390"/>
                </a:lnTo>
                <a:lnTo>
                  <a:pt x="1784223" y="507390"/>
                </a:lnTo>
                <a:lnTo>
                  <a:pt x="1863877" y="507390"/>
                </a:lnTo>
                <a:lnTo>
                  <a:pt x="1871497" y="469658"/>
                </a:lnTo>
                <a:lnTo>
                  <a:pt x="1879803" y="469658"/>
                </a:lnTo>
                <a:lnTo>
                  <a:pt x="1895741" y="398373"/>
                </a:lnTo>
                <a:lnTo>
                  <a:pt x="1903361" y="398373"/>
                </a:lnTo>
                <a:lnTo>
                  <a:pt x="1911667" y="360629"/>
                </a:lnTo>
                <a:lnTo>
                  <a:pt x="1927605" y="327088"/>
                </a:lnTo>
                <a:lnTo>
                  <a:pt x="1935213" y="327088"/>
                </a:lnTo>
                <a:lnTo>
                  <a:pt x="1943531" y="327088"/>
                </a:lnTo>
                <a:lnTo>
                  <a:pt x="1959457" y="327088"/>
                </a:lnTo>
                <a:lnTo>
                  <a:pt x="1975396" y="327088"/>
                </a:lnTo>
                <a:lnTo>
                  <a:pt x="1991321" y="360629"/>
                </a:lnTo>
                <a:lnTo>
                  <a:pt x="2007247" y="360629"/>
                </a:lnTo>
                <a:lnTo>
                  <a:pt x="2023186" y="398373"/>
                </a:lnTo>
                <a:lnTo>
                  <a:pt x="2055050" y="436105"/>
                </a:lnTo>
                <a:lnTo>
                  <a:pt x="2070976" y="469658"/>
                </a:lnTo>
                <a:lnTo>
                  <a:pt x="2086902" y="507390"/>
                </a:lnTo>
                <a:lnTo>
                  <a:pt x="2102840" y="507390"/>
                </a:lnTo>
                <a:lnTo>
                  <a:pt x="2118766" y="545134"/>
                </a:lnTo>
                <a:lnTo>
                  <a:pt x="2126386" y="545134"/>
                </a:lnTo>
                <a:lnTo>
                  <a:pt x="2134692" y="545134"/>
                </a:lnTo>
                <a:lnTo>
                  <a:pt x="2158250" y="545134"/>
                </a:lnTo>
                <a:lnTo>
                  <a:pt x="2174176" y="545134"/>
                </a:lnTo>
                <a:lnTo>
                  <a:pt x="2182495" y="545134"/>
                </a:lnTo>
                <a:lnTo>
                  <a:pt x="2190102" y="545134"/>
                </a:lnTo>
                <a:lnTo>
                  <a:pt x="2190102" y="507390"/>
                </a:lnTo>
                <a:lnTo>
                  <a:pt x="2198420" y="469658"/>
                </a:lnTo>
                <a:lnTo>
                  <a:pt x="2198420" y="436105"/>
                </a:lnTo>
                <a:lnTo>
                  <a:pt x="2206040" y="398373"/>
                </a:lnTo>
                <a:lnTo>
                  <a:pt x="2221966" y="436105"/>
                </a:lnTo>
                <a:lnTo>
                  <a:pt x="2221966" y="398373"/>
                </a:lnTo>
                <a:lnTo>
                  <a:pt x="2230285" y="398373"/>
                </a:lnTo>
                <a:lnTo>
                  <a:pt x="2230285" y="360629"/>
                </a:lnTo>
                <a:lnTo>
                  <a:pt x="2237905" y="360629"/>
                </a:lnTo>
                <a:lnTo>
                  <a:pt x="2246210" y="398373"/>
                </a:lnTo>
                <a:lnTo>
                  <a:pt x="2253830" y="398373"/>
                </a:lnTo>
                <a:lnTo>
                  <a:pt x="2262136" y="436105"/>
                </a:lnTo>
                <a:lnTo>
                  <a:pt x="2269756" y="436105"/>
                </a:lnTo>
                <a:lnTo>
                  <a:pt x="2278075" y="398373"/>
                </a:lnTo>
                <a:lnTo>
                  <a:pt x="2285695" y="398373"/>
                </a:lnTo>
                <a:lnTo>
                  <a:pt x="2294001" y="398373"/>
                </a:lnTo>
                <a:lnTo>
                  <a:pt x="2301621" y="398373"/>
                </a:lnTo>
                <a:lnTo>
                  <a:pt x="2309939" y="398373"/>
                </a:lnTo>
                <a:lnTo>
                  <a:pt x="2317559" y="398373"/>
                </a:lnTo>
                <a:lnTo>
                  <a:pt x="2317559" y="436105"/>
                </a:lnTo>
                <a:lnTo>
                  <a:pt x="2381275" y="436105"/>
                </a:lnTo>
                <a:lnTo>
                  <a:pt x="2397201" y="398373"/>
                </a:lnTo>
                <a:lnTo>
                  <a:pt x="2445004" y="398373"/>
                </a:lnTo>
                <a:lnTo>
                  <a:pt x="2453309" y="436105"/>
                </a:lnTo>
                <a:lnTo>
                  <a:pt x="2460929" y="469658"/>
                </a:lnTo>
                <a:lnTo>
                  <a:pt x="2469235" y="469658"/>
                </a:lnTo>
                <a:lnTo>
                  <a:pt x="2476855" y="507390"/>
                </a:lnTo>
                <a:lnTo>
                  <a:pt x="2485174" y="507390"/>
                </a:lnTo>
                <a:lnTo>
                  <a:pt x="2492794" y="507390"/>
                </a:lnTo>
                <a:lnTo>
                  <a:pt x="2501099" y="507390"/>
                </a:lnTo>
                <a:lnTo>
                  <a:pt x="2517025" y="545134"/>
                </a:lnTo>
                <a:lnTo>
                  <a:pt x="2524645" y="545134"/>
                </a:lnTo>
                <a:lnTo>
                  <a:pt x="2532964" y="578688"/>
                </a:lnTo>
                <a:lnTo>
                  <a:pt x="2540584" y="578688"/>
                </a:lnTo>
                <a:lnTo>
                  <a:pt x="2548890" y="578688"/>
                </a:lnTo>
                <a:lnTo>
                  <a:pt x="2548890" y="616419"/>
                </a:lnTo>
                <a:lnTo>
                  <a:pt x="2556510" y="616419"/>
                </a:lnTo>
                <a:lnTo>
                  <a:pt x="2564828" y="616419"/>
                </a:lnTo>
                <a:lnTo>
                  <a:pt x="2572448" y="616419"/>
                </a:lnTo>
                <a:lnTo>
                  <a:pt x="2580754" y="578688"/>
                </a:lnTo>
                <a:lnTo>
                  <a:pt x="2588374" y="578688"/>
                </a:lnTo>
                <a:lnTo>
                  <a:pt x="2596680" y="578688"/>
                </a:lnTo>
                <a:lnTo>
                  <a:pt x="2612618" y="616419"/>
                </a:lnTo>
                <a:lnTo>
                  <a:pt x="2620238" y="616419"/>
                </a:lnTo>
                <a:lnTo>
                  <a:pt x="2636164" y="616419"/>
                </a:lnTo>
                <a:lnTo>
                  <a:pt x="2644482" y="616419"/>
                </a:lnTo>
                <a:lnTo>
                  <a:pt x="2644482" y="649973"/>
                </a:lnTo>
                <a:lnTo>
                  <a:pt x="2652090" y="649973"/>
                </a:lnTo>
                <a:lnTo>
                  <a:pt x="2660408" y="616419"/>
                </a:lnTo>
                <a:lnTo>
                  <a:pt x="2668028" y="616419"/>
                </a:lnTo>
                <a:lnTo>
                  <a:pt x="2676334" y="616419"/>
                </a:lnTo>
                <a:lnTo>
                  <a:pt x="2683954" y="649973"/>
                </a:lnTo>
                <a:lnTo>
                  <a:pt x="2692272" y="687704"/>
                </a:lnTo>
                <a:lnTo>
                  <a:pt x="2699893" y="725449"/>
                </a:lnTo>
                <a:lnTo>
                  <a:pt x="2699893" y="758990"/>
                </a:lnTo>
                <a:lnTo>
                  <a:pt x="2699893" y="796734"/>
                </a:lnTo>
                <a:lnTo>
                  <a:pt x="2708198" y="834478"/>
                </a:lnTo>
                <a:lnTo>
                  <a:pt x="2708198" y="868019"/>
                </a:lnTo>
                <a:lnTo>
                  <a:pt x="2708198" y="939304"/>
                </a:lnTo>
                <a:lnTo>
                  <a:pt x="2708198" y="1048334"/>
                </a:lnTo>
                <a:lnTo>
                  <a:pt x="2708198" y="1086078"/>
                </a:lnTo>
                <a:lnTo>
                  <a:pt x="2708198" y="1123810"/>
                </a:lnTo>
                <a:lnTo>
                  <a:pt x="2715818" y="1123810"/>
                </a:lnTo>
                <a:lnTo>
                  <a:pt x="2715818" y="1157363"/>
                </a:lnTo>
                <a:lnTo>
                  <a:pt x="2715818" y="1195095"/>
                </a:lnTo>
                <a:lnTo>
                  <a:pt x="2715818" y="1232839"/>
                </a:lnTo>
                <a:lnTo>
                  <a:pt x="2715818" y="1304124"/>
                </a:lnTo>
                <a:lnTo>
                  <a:pt x="2708198" y="1446695"/>
                </a:lnTo>
                <a:lnTo>
                  <a:pt x="2708198" y="1484439"/>
                </a:lnTo>
                <a:lnTo>
                  <a:pt x="2708198" y="1522183"/>
                </a:lnTo>
                <a:lnTo>
                  <a:pt x="2708198" y="1555724"/>
                </a:lnTo>
                <a:lnTo>
                  <a:pt x="2708198" y="1631200"/>
                </a:lnTo>
                <a:lnTo>
                  <a:pt x="2715818" y="1664754"/>
                </a:lnTo>
                <a:lnTo>
                  <a:pt x="2715818" y="1702498"/>
                </a:lnTo>
                <a:lnTo>
                  <a:pt x="2708198" y="1736039"/>
                </a:lnTo>
                <a:lnTo>
                  <a:pt x="2708198" y="1773783"/>
                </a:lnTo>
                <a:lnTo>
                  <a:pt x="2708198" y="1811515"/>
                </a:lnTo>
                <a:lnTo>
                  <a:pt x="2699893" y="1882800"/>
                </a:lnTo>
                <a:lnTo>
                  <a:pt x="2699893" y="1920544"/>
                </a:lnTo>
                <a:lnTo>
                  <a:pt x="2699893" y="2352459"/>
                </a:lnTo>
                <a:lnTo>
                  <a:pt x="2708198" y="2423744"/>
                </a:lnTo>
                <a:lnTo>
                  <a:pt x="2708198" y="3149193"/>
                </a:lnTo>
                <a:lnTo>
                  <a:pt x="2715818" y="3186925"/>
                </a:lnTo>
                <a:lnTo>
                  <a:pt x="2715818" y="3220478"/>
                </a:lnTo>
                <a:lnTo>
                  <a:pt x="2724124" y="3295954"/>
                </a:lnTo>
                <a:lnTo>
                  <a:pt x="2724124" y="3404984"/>
                </a:lnTo>
                <a:lnTo>
                  <a:pt x="2724124" y="3509810"/>
                </a:lnTo>
                <a:lnTo>
                  <a:pt x="2731744" y="3618839"/>
                </a:lnTo>
                <a:lnTo>
                  <a:pt x="2724124" y="3656583"/>
                </a:lnTo>
                <a:lnTo>
                  <a:pt x="2724124" y="3908183"/>
                </a:lnTo>
                <a:lnTo>
                  <a:pt x="2731744" y="3945915"/>
                </a:lnTo>
                <a:lnTo>
                  <a:pt x="2731744" y="3983659"/>
                </a:lnTo>
                <a:lnTo>
                  <a:pt x="2740063" y="4054944"/>
                </a:lnTo>
                <a:lnTo>
                  <a:pt x="2747683" y="4092689"/>
                </a:lnTo>
                <a:lnTo>
                  <a:pt x="2755988" y="4163974"/>
                </a:lnTo>
                <a:lnTo>
                  <a:pt x="2763608" y="4273003"/>
                </a:lnTo>
                <a:lnTo>
                  <a:pt x="2771914" y="4306544"/>
                </a:lnTo>
                <a:lnTo>
                  <a:pt x="2779534" y="4344289"/>
                </a:lnTo>
                <a:lnTo>
                  <a:pt x="2787853" y="4382020"/>
                </a:lnTo>
                <a:lnTo>
                  <a:pt x="2795473" y="4415574"/>
                </a:lnTo>
                <a:lnTo>
                  <a:pt x="2803779" y="4453305"/>
                </a:lnTo>
                <a:lnTo>
                  <a:pt x="2803779" y="4491050"/>
                </a:lnTo>
                <a:lnTo>
                  <a:pt x="2803779" y="4524603"/>
                </a:lnTo>
                <a:lnTo>
                  <a:pt x="2803779" y="4562335"/>
                </a:lnTo>
                <a:lnTo>
                  <a:pt x="2811399" y="4595888"/>
                </a:lnTo>
                <a:lnTo>
                  <a:pt x="2803779" y="4671364"/>
                </a:lnTo>
                <a:lnTo>
                  <a:pt x="2803779" y="4704905"/>
                </a:lnTo>
                <a:lnTo>
                  <a:pt x="2803779" y="4742649"/>
                </a:lnTo>
                <a:lnTo>
                  <a:pt x="2811399" y="4780394"/>
                </a:lnTo>
                <a:lnTo>
                  <a:pt x="2803779" y="4813934"/>
                </a:lnTo>
                <a:lnTo>
                  <a:pt x="2803779" y="4851679"/>
                </a:lnTo>
                <a:lnTo>
                  <a:pt x="2795473" y="4851679"/>
                </a:lnTo>
                <a:lnTo>
                  <a:pt x="2795473" y="4889423"/>
                </a:lnTo>
                <a:lnTo>
                  <a:pt x="2787853" y="4889423"/>
                </a:lnTo>
                <a:lnTo>
                  <a:pt x="2779534" y="4922964"/>
                </a:lnTo>
                <a:lnTo>
                  <a:pt x="2771914" y="4922964"/>
                </a:lnTo>
                <a:lnTo>
                  <a:pt x="2755988" y="4960708"/>
                </a:lnTo>
                <a:lnTo>
                  <a:pt x="2747683" y="4960708"/>
                </a:lnTo>
                <a:lnTo>
                  <a:pt x="2740063" y="4994249"/>
                </a:lnTo>
                <a:lnTo>
                  <a:pt x="2668028" y="5069725"/>
                </a:lnTo>
                <a:lnTo>
                  <a:pt x="2652090" y="5031994"/>
                </a:lnTo>
                <a:lnTo>
                  <a:pt x="2636164" y="5031994"/>
                </a:lnTo>
                <a:lnTo>
                  <a:pt x="2620238" y="5031994"/>
                </a:lnTo>
                <a:lnTo>
                  <a:pt x="2604300" y="4994249"/>
                </a:lnTo>
                <a:lnTo>
                  <a:pt x="2588374" y="4994249"/>
                </a:lnTo>
                <a:lnTo>
                  <a:pt x="2572448" y="4994249"/>
                </a:lnTo>
                <a:lnTo>
                  <a:pt x="2564828" y="5031994"/>
                </a:lnTo>
                <a:lnTo>
                  <a:pt x="2556510" y="5031994"/>
                </a:lnTo>
                <a:lnTo>
                  <a:pt x="2548890" y="5031994"/>
                </a:lnTo>
                <a:lnTo>
                  <a:pt x="2540584" y="5031994"/>
                </a:lnTo>
                <a:lnTo>
                  <a:pt x="2532964" y="5031994"/>
                </a:lnTo>
                <a:lnTo>
                  <a:pt x="2524645" y="4994249"/>
                </a:lnTo>
                <a:lnTo>
                  <a:pt x="2517025" y="4994249"/>
                </a:lnTo>
                <a:lnTo>
                  <a:pt x="2508719" y="4994249"/>
                </a:lnTo>
                <a:lnTo>
                  <a:pt x="2501099" y="5031994"/>
                </a:lnTo>
                <a:lnTo>
                  <a:pt x="2492794" y="5031994"/>
                </a:lnTo>
                <a:lnTo>
                  <a:pt x="2485174" y="5031994"/>
                </a:lnTo>
                <a:lnTo>
                  <a:pt x="2476855" y="5031994"/>
                </a:lnTo>
                <a:lnTo>
                  <a:pt x="2460929" y="4994249"/>
                </a:lnTo>
                <a:lnTo>
                  <a:pt x="2453309" y="4994249"/>
                </a:lnTo>
                <a:lnTo>
                  <a:pt x="2429065" y="4994249"/>
                </a:lnTo>
                <a:lnTo>
                  <a:pt x="2373655" y="4960708"/>
                </a:lnTo>
                <a:lnTo>
                  <a:pt x="2349411" y="4922964"/>
                </a:lnTo>
                <a:lnTo>
                  <a:pt x="2333485" y="4922964"/>
                </a:lnTo>
                <a:lnTo>
                  <a:pt x="2317559" y="4922964"/>
                </a:lnTo>
                <a:lnTo>
                  <a:pt x="2309939" y="4889423"/>
                </a:lnTo>
                <a:lnTo>
                  <a:pt x="2294001" y="4889423"/>
                </a:lnTo>
                <a:lnTo>
                  <a:pt x="2278075" y="4851679"/>
                </a:lnTo>
                <a:lnTo>
                  <a:pt x="2269756" y="4851679"/>
                </a:lnTo>
                <a:lnTo>
                  <a:pt x="2182495" y="4960708"/>
                </a:lnTo>
                <a:lnTo>
                  <a:pt x="2166556" y="4960708"/>
                </a:lnTo>
                <a:lnTo>
                  <a:pt x="2158250" y="4960708"/>
                </a:lnTo>
                <a:lnTo>
                  <a:pt x="2134692" y="4960708"/>
                </a:lnTo>
                <a:lnTo>
                  <a:pt x="2110460" y="4922964"/>
                </a:lnTo>
                <a:lnTo>
                  <a:pt x="2094522" y="4922964"/>
                </a:lnTo>
                <a:lnTo>
                  <a:pt x="2070976" y="4922964"/>
                </a:lnTo>
                <a:lnTo>
                  <a:pt x="2046732" y="4889423"/>
                </a:lnTo>
                <a:lnTo>
                  <a:pt x="2023186" y="4889423"/>
                </a:lnTo>
                <a:lnTo>
                  <a:pt x="2007247" y="4889423"/>
                </a:lnTo>
                <a:lnTo>
                  <a:pt x="1991321" y="4889423"/>
                </a:lnTo>
                <a:lnTo>
                  <a:pt x="1983016" y="4922964"/>
                </a:lnTo>
                <a:lnTo>
                  <a:pt x="1967077" y="4922964"/>
                </a:lnTo>
                <a:lnTo>
                  <a:pt x="1951151" y="4922964"/>
                </a:lnTo>
                <a:lnTo>
                  <a:pt x="1943531" y="4960708"/>
                </a:lnTo>
                <a:lnTo>
                  <a:pt x="1927605" y="4960708"/>
                </a:lnTo>
                <a:lnTo>
                  <a:pt x="1919287" y="4960708"/>
                </a:lnTo>
                <a:lnTo>
                  <a:pt x="1911667" y="4960708"/>
                </a:lnTo>
                <a:lnTo>
                  <a:pt x="1903361" y="4922964"/>
                </a:lnTo>
                <a:lnTo>
                  <a:pt x="1895741" y="4922964"/>
                </a:lnTo>
                <a:lnTo>
                  <a:pt x="1887423" y="4922964"/>
                </a:lnTo>
                <a:lnTo>
                  <a:pt x="1879803" y="4960708"/>
                </a:lnTo>
                <a:lnTo>
                  <a:pt x="1871497" y="4960708"/>
                </a:lnTo>
                <a:lnTo>
                  <a:pt x="1855571" y="4994249"/>
                </a:lnTo>
                <a:lnTo>
                  <a:pt x="1832013" y="4922964"/>
                </a:lnTo>
                <a:lnTo>
                  <a:pt x="1807768" y="4889423"/>
                </a:lnTo>
                <a:lnTo>
                  <a:pt x="1791842" y="4889423"/>
                </a:lnTo>
                <a:lnTo>
                  <a:pt x="1784223" y="4851679"/>
                </a:lnTo>
                <a:lnTo>
                  <a:pt x="1768297" y="4851679"/>
                </a:lnTo>
                <a:lnTo>
                  <a:pt x="1752358" y="4813934"/>
                </a:lnTo>
                <a:lnTo>
                  <a:pt x="1744052" y="4813934"/>
                </a:lnTo>
                <a:lnTo>
                  <a:pt x="1664398" y="4813934"/>
                </a:lnTo>
                <a:lnTo>
                  <a:pt x="1648472" y="4851679"/>
                </a:lnTo>
                <a:lnTo>
                  <a:pt x="1640852" y="4813934"/>
                </a:lnTo>
                <a:lnTo>
                  <a:pt x="1632534" y="4813934"/>
                </a:lnTo>
                <a:lnTo>
                  <a:pt x="1624914" y="4813934"/>
                </a:lnTo>
                <a:lnTo>
                  <a:pt x="1616608" y="4813934"/>
                </a:lnTo>
                <a:lnTo>
                  <a:pt x="1608988" y="4813934"/>
                </a:lnTo>
                <a:lnTo>
                  <a:pt x="1593062" y="4851679"/>
                </a:lnTo>
                <a:lnTo>
                  <a:pt x="1497469" y="4851679"/>
                </a:lnTo>
                <a:lnTo>
                  <a:pt x="1489163" y="4889423"/>
                </a:lnTo>
                <a:lnTo>
                  <a:pt x="1481543" y="4889423"/>
                </a:lnTo>
                <a:lnTo>
                  <a:pt x="1473238" y="4922964"/>
                </a:lnTo>
                <a:lnTo>
                  <a:pt x="1457299" y="4889423"/>
                </a:lnTo>
                <a:lnTo>
                  <a:pt x="1449679" y="4851679"/>
                </a:lnTo>
                <a:lnTo>
                  <a:pt x="1441373" y="4851679"/>
                </a:lnTo>
                <a:lnTo>
                  <a:pt x="1433753" y="4851679"/>
                </a:lnTo>
                <a:lnTo>
                  <a:pt x="1425435" y="4851679"/>
                </a:lnTo>
                <a:lnTo>
                  <a:pt x="1417815" y="4851679"/>
                </a:lnTo>
                <a:lnTo>
                  <a:pt x="1409509" y="4851679"/>
                </a:lnTo>
                <a:lnTo>
                  <a:pt x="1401889" y="4851679"/>
                </a:lnTo>
                <a:lnTo>
                  <a:pt x="1401889" y="4889423"/>
                </a:lnTo>
                <a:lnTo>
                  <a:pt x="1393583" y="4889423"/>
                </a:lnTo>
                <a:lnTo>
                  <a:pt x="1385963" y="4922964"/>
                </a:lnTo>
                <a:lnTo>
                  <a:pt x="1377645" y="4922964"/>
                </a:lnTo>
                <a:lnTo>
                  <a:pt x="1370025" y="4922964"/>
                </a:lnTo>
                <a:lnTo>
                  <a:pt x="1370025" y="4960708"/>
                </a:lnTo>
                <a:lnTo>
                  <a:pt x="1361719" y="4960708"/>
                </a:lnTo>
                <a:lnTo>
                  <a:pt x="1345780" y="4960708"/>
                </a:lnTo>
                <a:lnTo>
                  <a:pt x="1313929" y="4994249"/>
                </a:lnTo>
                <a:lnTo>
                  <a:pt x="1297990" y="4994249"/>
                </a:lnTo>
                <a:lnTo>
                  <a:pt x="1290370" y="4994249"/>
                </a:lnTo>
                <a:lnTo>
                  <a:pt x="1282064" y="5031994"/>
                </a:lnTo>
                <a:lnTo>
                  <a:pt x="1274445" y="5031994"/>
                </a:lnTo>
                <a:lnTo>
                  <a:pt x="1266139" y="5031994"/>
                </a:lnTo>
                <a:lnTo>
                  <a:pt x="1258519" y="5031994"/>
                </a:lnTo>
                <a:lnTo>
                  <a:pt x="1250200" y="5031994"/>
                </a:lnTo>
                <a:lnTo>
                  <a:pt x="1250200" y="4994249"/>
                </a:lnTo>
                <a:lnTo>
                  <a:pt x="1210729" y="4994249"/>
                </a:lnTo>
                <a:lnTo>
                  <a:pt x="1210729" y="4960708"/>
                </a:lnTo>
                <a:lnTo>
                  <a:pt x="1202410" y="4960708"/>
                </a:lnTo>
                <a:lnTo>
                  <a:pt x="1194790" y="4960708"/>
                </a:lnTo>
                <a:lnTo>
                  <a:pt x="1186484" y="4960708"/>
                </a:lnTo>
                <a:lnTo>
                  <a:pt x="1186484" y="4994249"/>
                </a:lnTo>
                <a:lnTo>
                  <a:pt x="1178864" y="4994249"/>
                </a:lnTo>
                <a:lnTo>
                  <a:pt x="1170546" y="5031994"/>
                </a:lnTo>
                <a:lnTo>
                  <a:pt x="1162926" y="5031994"/>
                </a:lnTo>
                <a:lnTo>
                  <a:pt x="1162926" y="5069725"/>
                </a:lnTo>
                <a:lnTo>
                  <a:pt x="1154620" y="5069725"/>
                </a:lnTo>
                <a:lnTo>
                  <a:pt x="1147000" y="5069725"/>
                </a:lnTo>
                <a:lnTo>
                  <a:pt x="1138694" y="5069725"/>
                </a:lnTo>
                <a:lnTo>
                  <a:pt x="1122756" y="5031994"/>
                </a:lnTo>
                <a:lnTo>
                  <a:pt x="1115136" y="5031994"/>
                </a:lnTo>
                <a:lnTo>
                  <a:pt x="1106830" y="5031994"/>
                </a:lnTo>
                <a:lnTo>
                  <a:pt x="1099210" y="5069725"/>
                </a:lnTo>
                <a:lnTo>
                  <a:pt x="1090891" y="5069725"/>
                </a:lnTo>
                <a:lnTo>
                  <a:pt x="1083284" y="5069725"/>
                </a:lnTo>
                <a:lnTo>
                  <a:pt x="1083284" y="5103279"/>
                </a:lnTo>
                <a:lnTo>
                  <a:pt x="1074966" y="5141010"/>
                </a:lnTo>
                <a:lnTo>
                  <a:pt x="1003630" y="4994249"/>
                </a:lnTo>
                <a:lnTo>
                  <a:pt x="987691" y="4994249"/>
                </a:lnTo>
                <a:lnTo>
                  <a:pt x="979385" y="5031994"/>
                </a:lnTo>
                <a:lnTo>
                  <a:pt x="947521" y="5031994"/>
                </a:lnTo>
                <a:lnTo>
                  <a:pt x="923975" y="5031994"/>
                </a:lnTo>
                <a:lnTo>
                  <a:pt x="908037" y="5031994"/>
                </a:lnTo>
                <a:lnTo>
                  <a:pt x="899731" y="5069725"/>
                </a:lnTo>
                <a:lnTo>
                  <a:pt x="899731" y="5031994"/>
                </a:lnTo>
                <a:lnTo>
                  <a:pt x="892111" y="5031994"/>
                </a:lnTo>
                <a:lnTo>
                  <a:pt x="892111" y="4994249"/>
                </a:lnTo>
                <a:lnTo>
                  <a:pt x="836002" y="4994249"/>
                </a:lnTo>
                <a:lnTo>
                  <a:pt x="828395" y="4960708"/>
                </a:lnTo>
                <a:lnTo>
                  <a:pt x="820077" y="4960708"/>
                </a:lnTo>
                <a:lnTo>
                  <a:pt x="812457" y="4960708"/>
                </a:lnTo>
                <a:lnTo>
                  <a:pt x="788212" y="4960708"/>
                </a:lnTo>
                <a:lnTo>
                  <a:pt x="780592" y="4922964"/>
                </a:lnTo>
                <a:lnTo>
                  <a:pt x="772286" y="4922964"/>
                </a:lnTo>
                <a:lnTo>
                  <a:pt x="764666" y="4922964"/>
                </a:lnTo>
                <a:lnTo>
                  <a:pt x="764666" y="4889423"/>
                </a:lnTo>
                <a:lnTo>
                  <a:pt x="692632" y="4889423"/>
                </a:lnTo>
                <a:lnTo>
                  <a:pt x="685012" y="4922964"/>
                </a:lnTo>
                <a:lnTo>
                  <a:pt x="676706" y="4889423"/>
                </a:lnTo>
                <a:lnTo>
                  <a:pt x="669086" y="4889423"/>
                </a:lnTo>
                <a:lnTo>
                  <a:pt x="653148" y="4889423"/>
                </a:lnTo>
                <a:lnTo>
                  <a:pt x="637222" y="4889423"/>
                </a:lnTo>
                <a:lnTo>
                  <a:pt x="628916" y="4889423"/>
                </a:lnTo>
                <a:lnTo>
                  <a:pt x="612978" y="4889423"/>
                </a:lnTo>
                <a:lnTo>
                  <a:pt x="605358" y="4889423"/>
                </a:lnTo>
                <a:lnTo>
                  <a:pt x="605358" y="4851679"/>
                </a:lnTo>
                <a:lnTo>
                  <a:pt x="541642" y="4851679"/>
                </a:lnTo>
                <a:lnTo>
                  <a:pt x="525703" y="4813934"/>
                </a:lnTo>
                <a:lnTo>
                  <a:pt x="517397" y="4813934"/>
                </a:lnTo>
                <a:lnTo>
                  <a:pt x="509777" y="4780394"/>
                </a:lnTo>
                <a:lnTo>
                  <a:pt x="493852" y="4742649"/>
                </a:lnTo>
                <a:lnTo>
                  <a:pt x="485533" y="4742649"/>
                </a:lnTo>
                <a:lnTo>
                  <a:pt x="469607" y="4704905"/>
                </a:lnTo>
                <a:lnTo>
                  <a:pt x="461987" y="4704905"/>
                </a:lnTo>
                <a:lnTo>
                  <a:pt x="453669" y="4671364"/>
                </a:lnTo>
                <a:lnTo>
                  <a:pt x="446062" y="4671364"/>
                </a:lnTo>
                <a:lnTo>
                  <a:pt x="437743" y="4671364"/>
                </a:lnTo>
                <a:lnTo>
                  <a:pt x="430123" y="4704905"/>
                </a:lnTo>
                <a:lnTo>
                  <a:pt x="430123" y="4671364"/>
                </a:lnTo>
                <a:lnTo>
                  <a:pt x="421817" y="4633620"/>
                </a:lnTo>
                <a:lnTo>
                  <a:pt x="414197" y="4633620"/>
                </a:lnTo>
                <a:lnTo>
                  <a:pt x="405879" y="4633620"/>
                </a:lnTo>
                <a:lnTo>
                  <a:pt x="398259" y="4671364"/>
                </a:lnTo>
                <a:lnTo>
                  <a:pt x="389953" y="4671364"/>
                </a:lnTo>
                <a:lnTo>
                  <a:pt x="389953" y="4633620"/>
                </a:lnTo>
                <a:lnTo>
                  <a:pt x="382333" y="4633620"/>
                </a:lnTo>
                <a:lnTo>
                  <a:pt x="374027" y="4633620"/>
                </a:lnTo>
                <a:lnTo>
                  <a:pt x="374027" y="4595888"/>
                </a:lnTo>
                <a:lnTo>
                  <a:pt x="366407" y="4633620"/>
                </a:lnTo>
                <a:lnTo>
                  <a:pt x="358089" y="4633620"/>
                </a:lnTo>
                <a:lnTo>
                  <a:pt x="350469" y="4633620"/>
                </a:lnTo>
                <a:lnTo>
                  <a:pt x="342163" y="4633620"/>
                </a:lnTo>
                <a:lnTo>
                  <a:pt x="334543" y="4595888"/>
                </a:lnTo>
                <a:lnTo>
                  <a:pt x="334543" y="4633620"/>
                </a:lnTo>
                <a:lnTo>
                  <a:pt x="326224" y="4633620"/>
                </a:lnTo>
                <a:lnTo>
                  <a:pt x="318604" y="4633620"/>
                </a:lnTo>
                <a:lnTo>
                  <a:pt x="302679" y="4671364"/>
                </a:lnTo>
                <a:lnTo>
                  <a:pt x="286753" y="4704905"/>
                </a:lnTo>
                <a:lnTo>
                  <a:pt x="270814" y="4704905"/>
                </a:lnTo>
                <a:lnTo>
                  <a:pt x="254888" y="4742649"/>
                </a:lnTo>
                <a:lnTo>
                  <a:pt x="238963" y="4742649"/>
                </a:lnTo>
                <a:lnTo>
                  <a:pt x="223024" y="4780394"/>
                </a:lnTo>
                <a:lnTo>
                  <a:pt x="207098" y="4780394"/>
                </a:lnTo>
                <a:lnTo>
                  <a:pt x="191160" y="4813934"/>
                </a:lnTo>
                <a:lnTo>
                  <a:pt x="175234" y="4813934"/>
                </a:lnTo>
                <a:lnTo>
                  <a:pt x="159308" y="4813934"/>
                </a:lnTo>
                <a:lnTo>
                  <a:pt x="71335" y="4813934"/>
                </a:lnTo>
                <a:lnTo>
                  <a:pt x="55410" y="4780394"/>
                </a:lnTo>
                <a:lnTo>
                  <a:pt x="39484" y="4813934"/>
                </a:lnTo>
                <a:lnTo>
                  <a:pt x="31864" y="4813934"/>
                </a:lnTo>
                <a:lnTo>
                  <a:pt x="23545" y="4851679"/>
                </a:lnTo>
                <a:lnTo>
                  <a:pt x="15925" y="4851679"/>
                </a:lnTo>
                <a:lnTo>
                  <a:pt x="7619" y="4813934"/>
                </a:lnTo>
                <a:lnTo>
                  <a:pt x="7619" y="4780394"/>
                </a:lnTo>
                <a:lnTo>
                  <a:pt x="7619" y="4742649"/>
                </a:lnTo>
                <a:lnTo>
                  <a:pt x="7619" y="4704905"/>
                </a:lnTo>
                <a:lnTo>
                  <a:pt x="7619" y="4671364"/>
                </a:lnTo>
                <a:lnTo>
                  <a:pt x="15925" y="4671364"/>
                </a:lnTo>
                <a:lnTo>
                  <a:pt x="15925" y="4633620"/>
                </a:lnTo>
                <a:lnTo>
                  <a:pt x="23545" y="4595888"/>
                </a:lnTo>
                <a:lnTo>
                  <a:pt x="23545" y="4562335"/>
                </a:lnTo>
                <a:lnTo>
                  <a:pt x="31864" y="4524603"/>
                </a:lnTo>
                <a:lnTo>
                  <a:pt x="39484" y="4491050"/>
                </a:lnTo>
                <a:lnTo>
                  <a:pt x="39484" y="4453305"/>
                </a:lnTo>
                <a:lnTo>
                  <a:pt x="31864" y="4415574"/>
                </a:lnTo>
                <a:lnTo>
                  <a:pt x="23545" y="4382020"/>
                </a:lnTo>
                <a:lnTo>
                  <a:pt x="23545" y="4344289"/>
                </a:lnTo>
                <a:lnTo>
                  <a:pt x="15925" y="4344289"/>
                </a:lnTo>
                <a:lnTo>
                  <a:pt x="7619" y="4344289"/>
                </a:lnTo>
                <a:lnTo>
                  <a:pt x="7619" y="4306544"/>
                </a:lnTo>
                <a:lnTo>
                  <a:pt x="0" y="4306544"/>
                </a:lnTo>
                <a:lnTo>
                  <a:pt x="7619" y="4273003"/>
                </a:lnTo>
                <a:lnTo>
                  <a:pt x="7619" y="4235259"/>
                </a:lnTo>
                <a:lnTo>
                  <a:pt x="7619" y="4201718"/>
                </a:lnTo>
                <a:lnTo>
                  <a:pt x="15925" y="4163974"/>
                </a:lnTo>
                <a:lnTo>
                  <a:pt x="15925" y="4126229"/>
                </a:lnTo>
                <a:lnTo>
                  <a:pt x="15925" y="4092689"/>
                </a:lnTo>
                <a:lnTo>
                  <a:pt x="23545" y="4092689"/>
                </a:lnTo>
                <a:lnTo>
                  <a:pt x="15925" y="4054944"/>
                </a:lnTo>
                <a:lnTo>
                  <a:pt x="15925" y="3836898"/>
                </a:lnTo>
                <a:lnTo>
                  <a:pt x="23545" y="3803345"/>
                </a:lnTo>
                <a:lnTo>
                  <a:pt x="23545" y="3765613"/>
                </a:lnTo>
                <a:lnTo>
                  <a:pt x="23545" y="3727869"/>
                </a:lnTo>
                <a:lnTo>
                  <a:pt x="15925" y="3727869"/>
                </a:lnTo>
                <a:lnTo>
                  <a:pt x="15925" y="3694315"/>
                </a:lnTo>
                <a:lnTo>
                  <a:pt x="7619" y="3656583"/>
                </a:lnTo>
                <a:lnTo>
                  <a:pt x="7619" y="3618839"/>
                </a:lnTo>
                <a:lnTo>
                  <a:pt x="7619" y="3585298"/>
                </a:lnTo>
                <a:lnTo>
                  <a:pt x="7619" y="3547554"/>
                </a:lnTo>
                <a:lnTo>
                  <a:pt x="15925" y="3509810"/>
                </a:lnTo>
                <a:lnTo>
                  <a:pt x="15925" y="3438525"/>
                </a:lnTo>
                <a:lnTo>
                  <a:pt x="15925" y="3404984"/>
                </a:lnTo>
                <a:lnTo>
                  <a:pt x="15925" y="3367239"/>
                </a:lnTo>
                <a:lnTo>
                  <a:pt x="15925" y="3329508"/>
                </a:lnTo>
                <a:lnTo>
                  <a:pt x="7619" y="3329508"/>
                </a:lnTo>
                <a:lnTo>
                  <a:pt x="7619" y="3295954"/>
                </a:lnTo>
                <a:lnTo>
                  <a:pt x="7619" y="3258210"/>
                </a:lnTo>
                <a:lnTo>
                  <a:pt x="15925" y="3186925"/>
                </a:lnTo>
                <a:lnTo>
                  <a:pt x="15925" y="3149193"/>
                </a:lnTo>
                <a:lnTo>
                  <a:pt x="15925" y="3077908"/>
                </a:lnTo>
                <a:lnTo>
                  <a:pt x="23545" y="2968879"/>
                </a:lnTo>
                <a:lnTo>
                  <a:pt x="23545" y="2859849"/>
                </a:lnTo>
                <a:lnTo>
                  <a:pt x="31864" y="2750819"/>
                </a:lnTo>
                <a:lnTo>
                  <a:pt x="31864" y="2717279"/>
                </a:lnTo>
                <a:lnTo>
                  <a:pt x="39484" y="2679534"/>
                </a:lnTo>
                <a:lnTo>
                  <a:pt x="39484" y="2608249"/>
                </a:lnTo>
                <a:lnTo>
                  <a:pt x="39484" y="2532773"/>
                </a:lnTo>
                <a:lnTo>
                  <a:pt x="39484" y="2499220"/>
                </a:lnTo>
                <a:lnTo>
                  <a:pt x="39484" y="2423744"/>
                </a:lnTo>
                <a:lnTo>
                  <a:pt x="47790" y="2390203"/>
                </a:lnTo>
                <a:lnTo>
                  <a:pt x="55410" y="2352459"/>
                </a:lnTo>
                <a:lnTo>
                  <a:pt x="47790" y="2352459"/>
                </a:lnTo>
                <a:lnTo>
                  <a:pt x="47790" y="2318905"/>
                </a:lnTo>
                <a:lnTo>
                  <a:pt x="47790" y="2281173"/>
                </a:lnTo>
                <a:lnTo>
                  <a:pt x="47790" y="2243429"/>
                </a:lnTo>
                <a:lnTo>
                  <a:pt x="55410" y="2209888"/>
                </a:lnTo>
                <a:lnTo>
                  <a:pt x="55410" y="2172144"/>
                </a:lnTo>
                <a:lnTo>
                  <a:pt x="55410" y="2134400"/>
                </a:lnTo>
                <a:lnTo>
                  <a:pt x="55410" y="2100859"/>
                </a:lnTo>
                <a:lnTo>
                  <a:pt x="47790" y="2063114"/>
                </a:lnTo>
                <a:lnTo>
                  <a:pt x="47790" y="2025383"/>
                </a:lnTo>
                <a:lnTo>
                  <a:pt x="55410" y="2025383"/>
                </a:lnTo>
                <a:lnTo>
                  <a:pt x="55410" y="1991829"/>
                </a:lnTo>
                <a:lnTo>
                  <a:pt x="55410" y="1954098"/>
                </a:lnTo>
                <a:lnTo>
                  <a:pt x="55410" y="1920544"/>
                </a:lnTo>
                <a:lnTo>
                  <a:pt x="55410" y="1882800"/>
                </a:lnTo>
                <a:lnTo>
                  <a:pt x="63715" y="1845068"/>
                </a:lnTo>
                <a:lnTo>
                  <a:pt x="63715" y="1631200"/>
                </a:lnTo>
                <a:lnTo>
                  <a:pt x="55410" y="1593468"/>
                </a:lnTo>
                <a:lnTo>
                  <a:pt x="55410" y="1555724"/>
                </a:lnTo>
                <a:lnTo>
                  <a:pt x="47790" y="1484439"/>
                </a:lnTo>
                <a:lnTo>
                  <a:pt x="47790" y="1446695"/>
                </a:lnTo>
                <a:lnTo>
                  <a:pt x="47790" y="1413154"/>
                </a:lnTo>
                <a:lnTo>
                  <a:pt x="47790" y="1375409"/>
                </a:lnTo>
                <a:lnTo>
                  <a:pt x="47790" y="1337678"/>
                </a:lnTo>
                <a:lnTo>
                  <a:pt x="55410" y="1304124"/>
                </a:lnTo>
                <a:lnTo>
                  <a:pt x="55410" y="1266393"/>
                </a:lnTo>
                <a:lnTo>
                  <a:pt x="63715" y="1195095"/>
                </a:lnTo>
                <a:lnTo>
                  <a:pt x="63715" y="1123810"/>
                </a:lnTo>
                <a:lnTo>
                  <a:pt x="63715" y="1086078"/>
                </a:lnTo>
                <a:lnTo>
                  <a:pt x="63715" y="1048334"/>
                </a:lnTo>
                <a:lnTo>
                  <a:pt x="63715" y="1014793"/>
                </a:lnTo>
                <a:lnTo>
                  <a:pt x="63715" y="977049"/>
                </a:lnTo>
                <a:lnTo>
                  <a:pt x="71335" y="905763"/>
                </a:lnTo>
                <a:lnTo>
                  <a:pt x="71335" y="834478"/>
                </a:lnTo>
                <a:lnTo>
                  <a:pt x="79654" y="796734"/>
                </a:lnTo>
                <a:lnTo>
                  <a:pt x="79654" y="758990"/>
                </a:lnTo>
                <a:lnTo>
                  <a:pt x="79654" y="725449"/>
                </a:lnTo>
                <a:lnTo>
                  <a:pt x="79654" y="649973"/>
                </a:lnTo>
                <a:lnTo>
                  <a:pt x="87274" y="616419"/>
                </a:lnTo>
                <a:lnTo>
                  <a:pt x="87274" y="578688"/>
                </a:lnTo>
                <a:lnTo>
                  <a:pt x="79654" y="545134"/>
                </a:lnTo>
                <a:lnTo>
                  <a:pt x="79654" y="507390"/>
                </a:lnTo>
                <a:lnTo>
                  <a:pt x="79654" y="469658"/>
                </a:lnTo>
                <a:lnTo>
                  <a:pt x="79654" y="436105"/>
                </a:lnTo>
                <a:lnTo>
                  <a:pt x="87274" y="398373"/>
                </a:lnTo>
                <a:lnTo>
                  <a:pt x="79654" y="360629"/>
                </a:lnTo>
                <a:lnTo>
                  <a:pt x="87274" y="327088"/>
                </a:lnTo>
                <a:lnTo>
                  <a:pt x="87274" y="289344"/>
                </a:lnTo>
                <a:lnTo>
                  <a:pt x="87274" y="251599"/>
                </a:lnTo>
                <a:lnTo>
                  <a:pt x="79654" y="251599"/>
                </a:lnTo>
                <a:lnTo>
                  <a:pt x="79654" y="218058"/>
                </a:lnTo>
                <a:lnTo>
                  <a:pt x="71335" y="218058"/>
                </a:lnTo>
                <a:lnTo>
                  <a:pt x="79654" y="218058"/>
                </a:lnTo>
                <a:lnTo>
                  <a:pt x="79654" y="180314"/>
                </a:lnTo>
                <a:lnTo>
                  <a:pt x="87274" y="180314"/>
                </a:lnTo>
                <a:lnTo>
                  <a:pt x="87274" y="146773"/>
                </a:lnTo>
                <a:lnTo>
                  <a:pt x="87274" y="109029"/>
                </a:lnTo>
                <a:lnTo>
                  <a:pt x="87274" y="71285"/>
                </a:lnTo>
                <a:lnTo>
                  <a:pt x="150990" y="146773"/>
                </a:lnTo>
                <a:lnTo>
                  <a:pt x="159308" y="146773"/>
                </a:lnTo>
                <a:lnTo>
                  <a:pt x="175234" y="109029"/>
                </a:lnTo>
                <a:lnTo>
                  <a:pt x="198780" y="37744"/>
                </a:lnTo>
                <a:lnTo>
                  <a:pt x="207098" y="37744"/>
                </a:lnTo>
                <a:lnTo>
                  <a:pt x="214718" y="37744"/>
                </a:lnTo>
                <a:lnTo>
                  <a:pt x="223024" y="0"/>
                </a:lnTo>
                <a:lnTo>
                  <a:pt x="230644" y="37744"/>
                </a:lnTo>
                <a:lnTo>
                  <a:pt x="286753" y="37744"/>
                </a:lnTo>
                <a:lnTo>
                  <a:pt x="294373" y="71285"/>
                </a:lnTo>
                <a:lnTo>
                  <a:pt x="302679" y="71285"/>
                </a:lnTo>
                <a:lnTo>
                  <a:pt x="302679" y="37744"/>
                </a:lnTo>
                <a:lnTo>
                  <a:pt x="310299" y="37744"/>
                </a:lnTo>
              </a:path>
            </a:pathLst>
          </a:custGeom>
          <a:ln w="1270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52891" y="1381852"/>
            <a:ext cx="2444750" cy="2769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1500" i="1" spc="-90" dirty="0">
                <a:latin typeface="Calibri"/>
                <a:cs typeface="Calibri"/>
              </a:rPr>
              <a:t>"I </a:t>
            </a:r>
            <a:r>
              <a:rPr sz="1500" i="1" spc="-15" dirty="0">
                <a:latin typeface="Calibri"/>
                <a:cs typeface="Calibri"/>
              </a:rPr>
              <a:t>believe </a:t>
            </a:r>
            <a:r>
              <a:rPr sz="1500" i="1" spc="-5" dirty="0">
                <a:latin typeface="Calibri"/>
                <a:cs typeface="Calibri"/>
              </a:rPr>
              <a:t>that </a:t>
            </a:r>
            <a:r>
              <a:rPr sz="1500" i="1" spc="-10" dirty="0">
                <a:latin typeface="Calibri"/>
                <a:cs typeface="Calibri"/>
              </a:rPr>
              <a:t>the </a:t>
            </a:r>
            <a:r>
              <a:rPr sz="1500" i="1" spc="-30" dirty="0">
                <a:latin typeface="Calibri"/>
                <a:cs typeface="Calibri"/>
              </a:rPr>
              <a:t>IB </a:t>
            </a:r>
            <a:r>
              <a:rPr sz="1500" i="1" spc="0" dirty="0">
                <a:latin typeface="Calibri"/>
                <a:cs typeface="Calibri"/>
              </a:rPr>
              <a:t>PYP </a:t>
            </a:r>
            <a:r>
              <a:rPr sz="1500" i="1" spc="-20" dirty="0">
                <a:latin typeface="Calibri"/>
                <a:cs typeface="Calibri"/>
              </a:rPr>
              <a:t>is </a:t>
            </a:r>
            <a:r>
              <a:rPr sz="1500" i="1" spc="10" dirty="0">
                <a:latin typeface="Calibri"/>
                <a:cs typeface="Calibri"/>
              </a:rPr>
              <a:t>a  </a:t>
            </a:r>
            <a:r>
              <a:rPr sz="1500" i="1" spc="-10" dirty="0">
                <a:latin typeface="Calibri"/>
                <a:cs typeface="Calibri"/>
              </a:rPr>
              <a:t>superb </a:t>
            </a:r>
            <a:r>
              <a:rPr sz="1500" i="1" dirty="0">
                <a:latin typeface="Calibri"/>
                <a:cs typeface="Calibri"/>
              </a:rPr>
              <a:t>curriculum </a:t>
            </a:r>
            <a:r>
              <a:rPr sz="1500" i="1" spc="-15" dirty="0">
                <a:latin typeface="Calibri"/>
                <a:cs typeface="Calibri"/>
              </a:rPr>
              <a:t>for </a:t>
            </a:r>
            <a:r>
              <a:rPr sz="1500" i="1" spc="10" dirty="0">
                <a:latin typeface="Calibri"/>
                <a:cs typeface="Calibri"/>
              </a:rPr>
              <a:t>any  </a:t>
            </a:r>
            <a:r>
              <a:rPr sz="1500" i="1" spc="0" dirty="0">
                <a:latin typeface="Calibri"/>
                <a:cs typeface="Calibri"/>
              </a:rPr>
              <a:t>school</a:t>
            </a:r>
            <a:r>
              <a:rPr sz="1500" i="1" spc="-10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that</a:t>
            </a:r>
            <a:r>
              <a:rPr sz="1500" i="1" spc="-90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wants</a:t>
            </a:r>
            <a:r>
              <a:rPr sz="1500" i="1" spc="-110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to</a:t>
            </a:r>
            <a:r>
              <a:rPr sz="1500" i="1" spc="-7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implement  </a:t>
            </a:r>
            <a:r>
              <a:rPr sz="1500" i="1" spc="25" dirty="0">
                <a:latin typeface="Calibri"/>
                <a:cs typeface="Calibri"/>
              </a:rPr>
              <a:t>an </a:t>
            </a:r>
            <a:r>
              <a:rPr sz="1500" i="1" spc="-5" dirty="0">
                <a:latin typeface="Calibri"/>
                <a:cs typeface="Calibri"/>
              </a:rPr>
              <a:t>inquiry-based </a:t>
            </a:r>
            <a:r>
              <a:rPr sz="1500" i="1" spc="0" dirty="0">
                <a:latin typeface="Calibri"/>
                <a:cs typeface="Calibri"/>
              </a:rPr>
              <a:t>model </a:t>
            </a:r>
            <a:r>
              <a:rPr sz="1500" i="1" spc="-15" dirty="0">
                <a:latin typeface="Calibri"/>
                <a:cs typeface="Calibri"/>
              </a:rPr>
              <a:t>for  </a:t>
            </a:r>
            <a:r>
              <a:rPr sz="1500" i="1" spc="10" dirty="0">
                <a:latin typeface="Calibri"/>
                <a:cs typeface="Calibri"/>
              </a:rPr>
              <a:t>youngchildren. </a:t>
            </a:r>
            <a:r>
              <a:rPr sz="1500" i="1" spc="5" dirty="0">
                <a:latin typeface="Calibri"/>
                <a:cs typeface="Calibri"/>
              </a:rPr>
              <a:t>During </a:t>
            </a:r>
            <a:r>
              <a:rPr sz="1500" i="1" spc="10" dirty="0">
                <a:latin typeface="Calibri"/>
                <a:cs typeface="Calibri"/>
              </a:rPr>
              <a:t>my  </a:t>
            </a:r>
            <a:r>
              <a:rPr sz="1500" i="1" dirty="0">
                <a:latin typeface="Calibri"/>
                <a:cs typeface="Calibri"/>
              </a:rPr>
              <a:t>teachingcareer, </a:t>
            </a:r>
            <a:r>
              <a:rPr sz="1500" i="1" spc="-40" dirty="0">
                <a:latin typeface="Calibri"/>
                <a:cs typeface="Calibri"/>
              </a:rPr>
              <a:t>I’ve </a:t>
            </a:r>
            <a:r>
              <a:rPr sz="1500" i="1" spc="-15" dirty="0">
                <a:latin typeface="Calibri"/>
                <a:cs typeface="Calibri"/>
              </a:rPr>
              <a:t>seen </a:t>
            </a:r>
            <a:r>
              <a:rPr sz="1500" i="1" spc="-5" dirty="0">
                <a:latin typeface="Calibri"/>
                <a:cs typeface="Calibri"/>
              </a:rPr>
              <a:t>that  </a:t>
            </a:r>
            <a:r>
              <a:rPr sz="1500" i="1" spc="-10" dirty="0">
                <a:latin typeface="Calibri"/>
                <a:cs typeface="Calibri"/>
              </a:rPr>
              <a:t>the </a:t>
            </a:r>
            <a:r>
              <a:rPr sz="1500" i="1" spc="-30" dirty="0">
                <a:latin typeface="Calibri"/>
                <a:cs typeface="Calibri"/>
              </a:rPr>
              <a:t>IB </a:t>
            </a:r>
            <a:r>
              <a:rPr sz="1500" i="1" spc="10" dirty="0">
                <a:latin typeface="Calibri"/>
                <a:cs typeface="Calibri"/>
              </a:rPr>
              <a:t>programmeimbues  </a:t>
            </a:r>
            <a:r>
              <a:rPr sz="1500" i="1" spc="5" dirty="0">
                <a:latin typeface="Calibri"/>
                <a:cs typeface="Calibri"/>
              </a:rPr>
              <a:t>studentswith</a:t>
            </a:r>
            <a:r>
              <a:rPr sz="1500" i="1" spc="-100" dirty="0">
                <a:latin typeface="Calibri"/>
                <a:cs typeface="Calibri"/>
              </a:rPr>
              <a:t> </a:t>
            </a:r>
            <a:r>
              <a:rPr sz="1500" i="1" spc="10" dirty="0">
                <a:latin typeface="Calibri"/>
                <a:cs typeface="Calibri"/>
              </a:rPr>
              <a:t>a</a:t>
            </a:r>
            <a:r>
              <a:rPr sz="1500" i="1" spc="-85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real</a:t>
            </a:r>
            <a:r>
              <a:rPr sz="1500" i="1" spc="-114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passion</a:t>
            </a:r>
            <a:r>
              <a:rPr sz="1500" i="1" spc="-80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for  </a:t>
            </a:r>
            <a:r>
              <a:rPr sz="1500" i="1" spc="10" dirty="0">
                <a:latin typeface="Calibri"/>
                <a:cs typeface="Calibri"/>
              </a:rPr>
              <a:t>learningthat </a:t>
            </a:r>
            <a:r>
              <a:rPr sz="1500" i="1" spc="-10" dirty="0">
                <a:latin typeface="Calibri"/>
                <a:cs typeface="Calibri"/>
              </a:rPr>
              <a:t>gives </a:t>
            </a:r>
            <a:r>
              <a:rPr sz="1500" i="1" spc="40" dirty="0">
                <a:latin typeface="Calibri"/>
                <a:cs typeface="Calibri"/>
              </a:rPr>
              <a:t>thema  </a:t>
            </a:r>
            <a:r>
              <a:rPr sz="1500" i="1" spc="-5" dirty="0">
                <a:latin typeface="Calibri"/>
                <a:cs typeface="Calibri"/>
              </a:rPr>
              <a:t>strong </a:t>
            </a:r>
            <a:r>
              <a:rPr sz="1500" i="1" spc="0" dirty="0">
                <a:latin typeface="Calibri"/>
                <a:cs typeface="Calibri"/>
              </a:rPr>
              <a:t>foundation </a:t>
            </a:r>
            <a:r>
              <a:rPr sz="1500" i="1" spc="-15" dirty="0">
                <a:latin typeface="Calibri"/>
                <a:cs typeface="Calibri"/>
              </a:rPr>
              <a:t>for their  </a:t>
            </a:r>
            <a:r>
              <a:rPr sz="1500" i="1" spc="0" dirty="0">
                <a:latin typeface="Calibri"/>
                <a:cs typeface="Calibri"/>
              </a:rPr>
              <a:t>academicfuture, </a:t>
            </a:r>
            <a:r>
              <a:rPr sz="1500" i="1" spc="-15" dirty="0">
                <a:latin typeface="Calibri"/>
                <a:cs typeface="Calibri"/>
              </a:rPr>
              <a:t>their </a:t>
            </a:r>
            <a:r>
              <a:rPr sz="1500" i="1" spc="-20" dirty="0">
                <a:latin typeface="Calibri"/>
                <a:cs typeface="Calibri"/>
              </a:rPr>
              <a:t>careers  </a:t>
            </a:r>
            <a:r>
              <a:rPr sz="1500" i="1" spc="25" dirty="0">
                <a:latin typeface="Calibri"/>
                <a:cs typeface="Calibri"/>
              </a:rPr>
              <a:t>andtheir</a:t>
            </a:r>
            <a:r>
              <a:rPr sz="1500" i="1" spc="-110" dirty="0">
                <a:latin typeface="Calibri"/>
                <a:cs typeface="Calibri"/>
              </a:rPr>
              <a:t> </a:t>
            </a:r>
            <a:r>
              <a:rPr sz="1500" i="1" spc="-35" dirty="0">
                <a:latin typeface="Calibri"/>
                <a:cs typeface="Calibri"/>
              </a:rPr>
              <a:t>lives”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1576" y="4355536"/>
            <a:ext cx="239966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500" b="1" spc="75" dirty="0">
                <a:latin typeface="Calibri"/>
                <a:cs typeface="Calibri"/>
              </a:rPr>
              <a:t>Angela Riggs, </a:t>
            </a:r>
            <a:r>
              <a:rPr sz="1500" b="1" spc="40" dirty="0">
                <a:latin typeface="Calibri"/>
                <a:cs typeface="Calibri"/>
              </a:rPr>
              <a:t>Assistant  </a:t>
            </a:r>
            <a:r>
              <a:rPr sz="1500" b="1" spc="35" dirty="0">
                <a:latin typeface="Calibri"/>
                <a:cs typeface="Calibri"/>
              </a:rPr>
              <a:t>Lower </a:t>
            </a:r>
            <a:r>
              <a:rPr sz="1500" b="1" spc="55" dirty="0">
                <a:latin typeface="Calibri"/>
                <a:cs typeface="Calibri"/>
              </a:rPr>
              <a:t>School </a:t>
            </a:r>
            <a:r>
              <a:rPr sz="1500" b="1" spc="35" dirty="0">
                <a:latin typeface="Calibri"/>
                <a:cs typeface="Calibri"/>
              </a:rPr>
              <a:t>Principle, </a:t>
            </a:r>
            <a:r>
              <a:rPr sz="1500" b="1" spc="65" dirty="0">
                <a:latin typeface="Calibri"/>
                <a:cs typeface="Calibri"/>
              </a:rPr>
              <a:t>ACS  </a:t>
            </a:r>
            <a:r>
              <a:rPr sz="1500" b="1" spc="40" dirty="0">
                <a:latin typeface="Calibri"/>
                <a:cs typeface="Calibri"/>
              </a:rPr>
              <a:t>International</a:t>
            </a:r>
            <a:r>
              <a:rPr sz="1500" b="1" spc="-140" dirty="0">
                <a:latin typeface="Calibri"/>
                <a:cs typeface="Calibri"/>
              </a:rPr>
              <a:t> </a:t>
            </a:r>
            <a:r>
              <a:rPr sz="1500" b="1" spc="40" dirty="0">
                <a:latin typeface="Calibri"/>
                <a:cs typeface="Calibri"/>
              </a:rPr>
              <a:t>School.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639" y="3340608"/>
            <a:ext cx="6001511" cy="26090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600" y="3468623"/>
            <a:ext cx="5882639" cy="2709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188" y="3261982"/>
            <a:ext cx="5981890" cy="25907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186" y="3261807"/>
            <a:ext cx="5982335" cy="2591435"/>
          </a:xfrm>
          <a:custGeom>
            <a:avLst/>
            <a:gdLst/>
            <a:ahLst/>
            <a:cxnLst/>
            <a:rect l="l" t="t" r="r" b="b"/>
            <a:pathLst>
              <a:path w="5982335" h="2591435">
                <a:moveTo>
                  <a:pt x="660234" y="19024"/>
                </a:moveTo>
                <a:lnTo>
                  <a:pt x="660234" y="35928"/>
                </a:lnTo>
                <a:lnTo>
                  <a:pt x="677926" y="35928"/>
                </a:lnTo>
                <a:lnTo>
                  <a:pt x="694131" y="54952"/>
                </a:lnTo>
                <a:lnTo>
                  <a:pt x="711809" y="54952"/>
                </a:lnTo>
                <a:lnTo>
                  <a:pt x="728027" y="54952"/>
                </a:lnTo>
                <a:lnTo>
                  <a:pt x="745705" y="54952"/>
                </a:lnTo>
                <a:lnTo>
                  <a:pt x="761923" y="54952"/>
                </a:lnTo>
                <a:lnTo>
                  <a:pt x="779602" y="73977"/>
                </a:lnTo>
                <a:lnTo>
                  <a:pt x="795820" y="54952"/>
                </a:lnTo>
                <a:lnTo>
                  <a:pt x="813498" y="54952"/>
                </a:lnTo>
                <a:lnTo>
                  <a:pt x="829716" y="54952"/>
                </a:lnTo>
                <a:lnTo>
                  <a:pt x="847394" y="54952"/>
                </a:lnTo>
                <a:lnTo>
                  <a:pt x="863612" y="54952"/>
                </a:lnTo>
                <a:lnTo>
                  <a:pt x="881291" y="54952"/>
                </a:lnTo>
                <a:lnTo>
                  <a:pt x="915187" y="73977"/>
                </a:lnTo>
                <a:lnTo>
                  <a:pt x="931405" y="90881"/>
                </a:lnTo>
                <a:lnTo>
                  <a:pt x="949083" y="90881"/>
                </a:lnTo>
                <a:lnTo>
                  <a:pt x="965301" y="90881"/>
                </a:lnTo>
                <a:lnTo>
                  <a:pt x="982980" y="90881"/>
                </a:lnTo>
                <a:lnTo>
                  <a:pt x="999197" y="90881"/>
                </a:lnTo>
                <a:lnTo>
                  <a:pt x="1033094" y="90881"/>
                </a:lnTo>
                <a:lnTo>
                  <a:pt x="1050772" y="73977"/>
                </a:lnTo>
                <a:lnTo>
                  <a:pt x="1066990" y="73977"/>
                </a:lnTo>
                <a:lnTo>
                  <a:pt x="1100886" y="90881"/>
                </a:lnTo>
                <a:lnTo>
                  <a:pt x="1152461" y="90881"/>
                </a:lnTo>
                <a:lnTo>
                  <a:pt x="1186357" y="90881"/>
                </a:lnTo>
                <a:lnTo>
                  <a:pt x="1202563" y="90881"/>
                </a:lnTo>
                <a:lnTo>
                  <a:pt x="1220254" y="90881"/>
                </a:lnTo>
                <a:lnTo>
                  <a:pt x="1236459" y="90881"/>
                </a:lnTo>
                <a:lnTo>
                  <a:pt x="1254150" y="73977"/>
                </a:lnTo>
                <a:lnTo>
                  <a:pt x="1270355" y="73977"/>
                </a:lnTo>
                <a:lnTo>
                  <a:pt x="1288046" y="90881"/>
                </a:lnTo>
                <a:lnTo>
                  <a:pt x="1304251" y="90881"/>
                </a:lnTo>
                <a:lnTo>
                  <a:pt x="1321943" y="90881"/>
                </a:lnTo>
                <a:lnTo>
                  <a:pt x="1338148" y="90881"/>
                </a:lnTo>
                <a:lnTo>
                  <a:pt x="1355839" y="90881"/>
                </a:lnTo>
                <a:lnTo>
                  <a:pt x="1389735" y="90881"/>
                </a:lnTo>
                <a:lnTo>
                  <a:pt x="1405940" y="109893"/>
                </a:lnTo>
                <a:lnTo>
                  <a:pt x="1423631" y="109893"/>
                </a:lnTo>
                <a:lnTo>
                  <a:pt x="1439837" y="126809"/>
                </a:lnTo>
                <a:lnTo>
                  <a:pt x="1457528" y="145821"/>
                </a:lnTo>
                <a:lnTo>
                  <a:pt x="1473733" y="145821"/>
                </a:lnTo>
                <a:lnTo>
                  <a:pt x="1491424" y="145821"/>
                </a:lnTo>
                <a:lnTo>
                  <a:pt x="1525320" y="164845"/>
                </a:lnTo>
                <a:lnTo>
                  <a:pt x="1559217" y="164845"/>
                </a:lnTo>
                <a:lnTo>
                  <a:pt x="1575422" y="164845"/>
                </a:lnTo>
                <a:lnTo>
                  <a:pt x="1643214" y="181749"/>
                </a:lnTo>
                <a:lnTo>
                  <a:pt x="1643214" y="164845"/>
                </a:lnTo>
                <a:lnTo>
                  <a:pt x="1660906" y="164845"/>
                </a:lnTo>
                <a:lnTo>
                  <a:pt x="1677111" y="145821"/>
                </a:lnTo>
                <a:lnTo>
                  <a:pt x="1694802" y="145821"/>
                </a:lnTo>
                <a:lnTo>
                  <a:pt x="1711007" y="126809"/>
                </a:lnTo>
                <a:lnTo>
                  <a:pt x="1728698" y="109893"/>
                </a:lnTo>
                <a:lnTo>
                  <a:pt x="1744903" y="126809"/>
                </a:lnTo>
                <a:lnTo>
                  <a:pt x="1762582" y="126809"/>
                </a:lnTo>
                <a:lnTo>
                  <a:pt x="1778800" y="126809"/>
                </a:lnTo>
                <a:lnTo>
                  <a:pt x="1796478" y="109893"/>
                </a:lnTo>
                <a:lnTo>
                  <a:pt x="1830374" y="109893"/>
                </a:lnTo>
                <a:lnTo>
                  <a:pt x="1846592" y="90881"/>
                </a:lnTo>
                <a:lnTo>
                  <a:pt x="1864271" y="73977"/>
                </a:lnTo>
                <a:lnTo>
                  <a:pt x="1880489" y="73977"/>
                </a:lnTo>
                <a:lnTo>
                  <a:pt x="1898167" y="73977"/>
                </a:lnTo>
                <a:lnTo>
                  <a:pt x="1914385" y="73977"/>
                </a:lnTo>
                <a:lnTo>
                  <a:pt x="1932063" y="73977"/>
                </a:lnTo>
                <a:lnTo>
                  <a:pt x="1948281" y="73977"/>
                </a:lnTo>
                <a:lnTo>
                  <a:pt x="1948281" y="54952"/>
                </a:lnTo>
                <a:lnTo>
                  <a:pt x="1965960" y="54952"/>
                </a:lnTo>
                <a:lnTo>
                  <a:pt x="1982177" y="54952"/>
                </a:lnTo>
                <a:lnTo>
                  <a:pt x="1999856" y="54952"/>
                </a:lnTo>
                <a:lnTo>
                  <a:pt x="2016074" y="73977"/>
                </a:lnTo>
                <a:lnTo>
                  <a:pt x="2135441" y="73977"/>
                </a:lnTo>
                <a:lnTo>
                  <a:pt x="2169337" y="54952"/>
                </a:lnTo>
                <a:lnTo>
                  <a:pt x="2203234" y="54952"/>
                </a:lnTo>
                <a:lnTo>
                  <a:pt x="2219452" y="54952"/>
                </a:lnTo>
                <a:lnTo>
                  <a:pt x="2237130" y="54952"/>
                </a:lnTo>
                <a:lnTo>
                  <a:pt x="2253348" y="73977"/>
                </a:lnTo>
                <a:lnTo>
                  <a:pt x="2271026" y="73977"/>
                </a:lnTo>
                <a:lnTo>
                  <a:pt x="2287231" y="90881"/>
                </a:lnTo>
                <a:lnTo>
                  <a:pt x="2304922" y="109893"/>
                </a:lnTo>
                <a:lnTo>
                  <a:pt x="2321128" y="109893"/>
                </a:lnTo>
                <a:lnTo>
                  <a:pt x="2321128" y="126809"/>
                </a:lnTo>
                <a:lnTo>
                  <a:pt x="2338819" y="126809"/>
                </a:lnTo>
                <a:lnTo>
                  <a:pt x="2355024" y="126809"/>
                </a:lnTo>
                <a:lnTo>
                  <a:pt x="2355024" y="145821"/>
                </a:lnTo>
                <a:lnTo>
                  <a:pt x="2372715" y="145821"/>
                </a:lnTo>
                <a:lnTo>
                  <a:pt x="2388920" y="164845"/>
                </a:lnTo>
                <a:lnTo>
                  <a:pt x="2406611" y="145821"/>
                </a:lnTo>
                <a:lnTo>
                  <a:pt x="2422817" y="145821"/>
                </a:lnTo>
                <a:lnTo>
                  <a:pt x="2422817" y="126809"/>
                </a:lnTo>
                <a:lnTo>
                  <a:pt x="2440508" y="126809"/>
                </a:lnTo>
                <a:lnTo>
                  <a:pt x="2456713" y="109893"/>
                </a:lnTo>
                <a:lnTo>
                  <a:pt x="2474404" y="109893"/>
                </a:lnTo>
                <a:lnTo>
                  <a:pt x="2490609" y="109893"/>
                </a:lnTo>
                <a:lnTo>
                  <a:pt x="2490609" y="126809"/>
                </a:lnTo>
                <a:lnTo>
                  <a:pt x="2508300" y="126809"/>
                </a:lnTo>
                <a:lnTo>
                  <a:pt x="2524506" y="126809"/>
                </a:lnTo>
                <a:lnTo>
                  <a:pt x="2524506" y="145821"/>
                </a:lnTo>
                <a:lnTo>
                  <a:pt x="2542197" y="145821"/>
                </a:lnTo>
                <a:lnTo>
                  <a:pt x="2542197" y="164845"/>
                </a:lnTo>
                <a:lnTo>
                  <a:pt x="2558402" y="164845"/>
                </a:lnTo>
                <a:lnTo>
                  <a:pt x="2558402" y="181749"/>
                </a:lnTo>
                <a:lnTo>
                  <a:pt x="2576093" y="181749"/>
                </a:lnTo>
                <a:lnTo>
                  <a:pt x="2576093" y="164845"/>
                </a:lnTo>
                <a:lnTo>
                  <a:pt x="2592298" y="145821"/>
                </a:lnTo>
                <a:lnTo>
                  <a:pt x="2592298" y="126809"/>
                </a:lnTo>
                <a:lnTo>
                  <a:pt x="2609989" y="126809"/>
                </a:lnTo>
                <a:lnTo>
                  <a:pt x="2609989" y="145821"/>
                </a:lnTo>
                <a:lnTo>
                  <a:pt x="2609989" y="164845"/>
                </a:lnTo>
                <a:lnTo>
                  <a:pt x="2626194" y="164845"/>
                </a:lnTo>
                <a:lnTo>
                  <a:pt x="2626194" y="181749"/>
                </a:lnTo>
                <a:lnTo>
                  <a:pt x="2643886" y="181749"/>
                </a:lnTo>
                <a:lnTo>
                  <a:pt x="2660091" y="181749"/>
                </a:lnTo>
                <a:lnTo>
                  <a:pt x="2677782" y="200774"/>
                </a:lnTo>
                <a:lnTo>
                  <a:pt x="2711678" y="200774"/>
                </a:lnTo>
                <a:lnTo>
                  <a:pt x="2727883" y="200774"/>
                </a:lnTo>
                <a:lnTo>
                  <a:pt x="2745574" y="200774"/>
                </a:lnTo>
                <a:lnTo>
                  <a:pt x="2761780" y="200774"/>
                </a:lnTo>
                <a:lnTo>
                  <a:pt x="2761780" y="219798"/>
                </a:lnTo>
                <a:lnTo>
                  <a:pt x="2847251" y="219798"/>
                </a:lnTo>
                <a:lnTo>
                  <a:pt x="2847251" y="200774"/>
                </a:lnTo>
                <a:lnTo>
                  <a:pt x="2863469" y="181749"/>
                </a:lnTo>
                <a:lnTo>
                  <a:pt x="2881147" y="164845"/>
                </a:lnTo>
                <a:lnTo>
                  <a:pt x="2897365" y="164845"/>
                </a:lnTo>
                <a:lnTo>
                  <a:pt x="2915043" y="200774"/>
                </a:lnTo>
                <a:lnTo>
                  <a:pt x="2931261" y="200774"/>
                </a:lnTo>
                <a:lnTo>
                  <a:pt x="2948940" y="200774"/>
                </a:lnTo>
                <a:lnTo>
                  <a:pt x="2965157" y="200774"/>
                </a:lnTo>
                <a:lnTo>
                  <a:pt x="2982836" y="200774"/>
                </a:lnTo>
                <a:lnTo>
                  <a:pt x="3016732" y="200774"/>
                </a:lnTo>
                <a:lnTo>
                  <a:pt x="3050628" y="181749"/>
                </a:lnTo>
                <a:lnTo>
                  <a:pt x="3186214" y="181749"/>
                </a:lnTo>
                <a:lnTo>
                  <a:pt x="3202432" y="200774"/>
                </a:lnTo>
                <a:lnTo>
                  <a:pt x="3236328" y="200774"/>
                </a:lnTo>
                <a:lnTo>
                  <a:pt x="3254006" y="219798"/>
                </a:lnTo>
                <a:lnTo>
                  <a:pt x="3270224" y="219798"/>
                </a:lnTo>
                <a:lnTo>
                  <a:pt x="3304120" y="219798"/>
                </a:lnTo>
                <a:lnTo>
                  <a:pt x="3321799" y="219798"/>
                </a:lnTo>
                <a:lnTo>
                  <a:pt x="3338017" y="219798"/>
                </a:lnTo>
                <a:lnTo>
                  <a:pt x="3355695" y="200774"/>
                </a:lnTo>
                <a:lnTo>
                  <a:pt x="3371900" y="200774"/>
                </a:lnTo>
                <a:lnTo>
                  <a:pt x="3389591" y="200774"/>
                </a:lnTo>
                <a:lnTo>
                  <a:pt x="3423488" y="219798"/>
                </a:lnTo>
                <a:lnTo>
                  <a:pt x="3439693" y="236702"/>
                </a:lnTo>
                <a:lnTo>
                  <a:pt x="3457384" y="236702"/>
                </a:lnTo>
                <a:lnTo>
                  <a:pt x="3473589" y="255714"/>
                </a:lnTo>
                <a:lnTo>
                  <a:pt x="3491280" y="255714"/>
                </a:lnTo>
                <a:lnTo>
                  <a:pt x="3491280" y="236702"/>
                </a:lnTo>
                <a:lnTo>
                  <a:pt x="3507486" y="236702"/>
                </a:lnTo>
                <a:lnTo>
                  <a:pt x="3507486" y="219798"/>
                </a:lnTo>
                <a:lnTo>
                  <a:pt x="3525177" y="219798"/>
                </a:lnTo>
                <a:lnTo>
                  <a:pt x="3525177" y="200774"/>
                </a:lnTo>
                <a:lnTo>
                  <a:pt x="3541382" y="200774"/>
                </a:lnTo>
                <a:lnTo>
                  <a:pt x="3559073" y="200774"/>
                </a:lnTo>
                <a:lnTo>
                  <a:pt x="3575278" y="181749"/>
                </a:lnTo>
                <a:lnTo>
                  <a:pt x="3592969" y="181749"/>
                </a:lnTo>
                <a:lnTo>
                  <a:pt x="3609174" y="200774"/>
                </a:lnTo>
                <a:lnTo>
                  <a:pt x="3626866" y="200774"/>
                </a:lnTo>
                <a:lnTo>
                  <a:pt x="3676967" y="219798"/>
                </a:lnTo>
                <a:lnTo>
                  <a:pt x="3710863" y="219798"/>
                </a:lnTo>
                <a:lnTo>
                  <a:pt x="3744760" y="236702"/>
                </a:lnTo>
                <a:lnTo>
                  <a:pt x="3762451" y="236702"/>
                </a:lnTo>
                <a:lnTo>
                  <a:pt x="3778656" y="255714"/>
                </a:lnTo>
                <a:lnTo>
                  <a:pt x="3796347" y="255714"/>
                </a:lnTo>
                <a:lnTo>
                  <a:pt x="3965816" y="255714"/>
                </a:lnTo>
                <a:lnTo>
                  <a:pt x="3982034" y="236702"/>
                </a:lnTo>
                <a:lnTo>
                  <a:pt x="3999712" y="236702"/>
                </a:lnTo>
                <a:lnTo>
                  <a:pt x="4033608" y="200774"/>
                </a:lnTo>
                <a:lnTo>
                  <a:pt x="4049826" y="200774"/>
                </a:lnTo>
                <a:lnTo>
                  <a:pt x="4067505" y="181749"/>
                </a:lnTo>
                <a:lnTo>
                  <a:pt x="4101401" y="164845"/>
                </a:lnTo>
                <a:lnTo>
                  <a:pt x="4117619" y="164845"/>
                </a:lnTo>
                <a:lnTo>
                  <a:pt x="4135297" y="164845"/>
                </a:lnTo>
                <a:lnTo>
                  <a:pt x="4169194" y="164845"/>
                </a:lnTo>
                <a:lnTo>
                  <a:pt x="4203090" y="164845"/>
                </a:lnTo>
                <a:lnTo>
                  <a:pt x="4236986" y="181749"/>
                </a:lnTo>
                <a:lnTo>
                  <a:pt x="4270883" y="181749"/>
                </a:lnTo>
                <a:lnTo>
                  <a:pt x="4304779" y="200774"/>
                </a:lnTo>
                <a:lnTo>
                  <a:pt x="4372571" y="219798"/>
                </a:lnTo>
                <a:lnTo>
                  <a:pt x="4406468" y="236702"/>
                </a:lnTo>
                <a:lnTo>
                  <a:pt x="4440364" y="255714"/>
                </a:lnTo>
                <a:lnTo>
                  <a:pt x="4474260" y="255714"/>
                </a:lnTo>
                <a:lnTo>
                  <a:pt x="4508157" y="274739"/>
                </a:lnTo>
                <a:lnTo>
                  <a:pt x="4524362" y="274739"/>
                </a:lnTo>
                <a:lnTo>
                  <a:pt x="4542053" y="274739"/>
                </a:lnTo>
                <a:lnTo>
                  <a:pt x="4592154" y="274739"/>
                </a:lnTo>
                <a:lnTo>
                  <a:pt x="4626051" y="274739"/>
                </a:lnTo>
                <a:lnTo>
                  <a:pt x="4643742" y="274739"/>
                </a:lnTo>
                <a:lnTo>
                  <a:pt x="4659947" y="274739"/>
                </a:lnTo>
                <a:lnTo>
                  <a:pt x="4659947" y="255714"/>
                </a:lnTo>
                <a:lnTo>
                  <a:pt x="4677638" y="236702"/>
                </a:lnTo>
                <a:lnTo>
                  <a:pt x="4677638" y="219798"/>
                </a:lnTo>
                <a:lnTo>
                  <a:pt x="4693843" y="200774"/>
                </a:lnTo>
                <a:lnTo>
                  <a:pt x="4727740" y="219798"/>
                </a:lnTo>
                <a:lnTo>
                  <a:pt x="4727740" y="200774"/>
                </a:lnTo>
                <a:lnTo>
                  <a:pt x="4745431" y="200774"/>
                </a:lnTo>
                <a:lnTo>
                  <a:pt x="4745431" y="181749"/>
                </a:lnTo>
                <a:lnTo>
                  <a:pt x="4761636" y="181749"/>
                </a:lnTo>
                <a:lnTo>
                  <a:pt x="4779327" y="200774"/>
                </a:lnTo>
                <a:lnTo>
                  <a:pt x="4795532" y="200774"/>
                </a:lnTo>
                <a:lnTo>
                  <a:pt x="4813223" y="219798"/>
                </a:lnTo>
                <a:lnTo>
                  <a:pt x="4829429" y="219798"/>
                </a:lnTo>
                <a:lnTo>
                  <a:pt x="4847120" y="200774"/>
                </a:lnTo>
                <a:lnTo>
                  <a:pt x="4863325" y="200774"/>
                </a:lnTo>
                <a:lnTo>
                  <a:pt x="4881016" y="200774"/>
                </a:lnTo>
                <a:lnTo>
                  <a:pt x="4897221" y="200774"/>
                </a:lnTo>
                <a:lnTo>
                  <a:pt x="4914912" y="200774"/>
                </a:lnTo>
                <a:lnTo>
                  <a:pt x="4931117" y="200774"/>
                </a:lnTo>
                <a:lnTo>
                  <a:pt x="4931117" y="219798"/>
                </a:lnTo>
                <a:lnTo>
                  <a:pt x="5066703" y="219798"/>
                </a:lnTo>
                <a:lnTo>
                  <a:pt x="5100599" y="200774"/>
                </a:lnTo>
                <a:lnTo>
                  <a:pt x="5202288" y="200774"/>
                </a:lnTo>
                <a:lnTo>
                  <a:pt x="5219966" y="219798"/>
                </a:lnTo>
                <a:lnTo>
                  <a:pt x="5236184" y="236702"/>
                </a:lnTo>
                <a:lnTo>
                  <a:pt x="5253863" y="236702"/>
                </a:lnTo>
                <a:lnTo>
                  <a:pt x="5270080" y="255714"/>
                </a:lnTo>
                <a:lnTo>
                  <a:pt x="5287759" y="255714"/>
                </a:lnTo>
                <a:lnTo>
                  <a:pt x="5303977" y="255714"/>
                </a:lnTo>
                <a:lnTo>
                  <a:pt x="5321655" y="255714"/>
                </a:lnTo>
                <a:lnTo>
                  <a:pt x="5355551" y="274739"/>
                </a:lnTo>
                <a:lnTo>
                  <a:pt x="5371769" y="274739"/>
                </a:lnTo>
                <a:lnTo>
                  <a:pt x="5389448" y="291642"/>
                </a:lnTo>
                <a:lnTo>
                  <a:pt x="5405666" y="291642"/>
                </a:lnTo>
                <a:lnTo>
                  <a:pt x="5423344" y="291642"/>
                </a:lnTo>
                <a:lnTo>
                  <a:pt x="5423344" y="310667"/>
                </a:lnTo>
                <a:lnTo>
                  <a:pt x="5439562" y="310667"/>
                </a:lnTo>
                <a:lnTo>
                  <a:pt x="5457240" y="310667"/>
                </a:lnTo>
                <a:lnTo>
                  <a:pt x="5473458" y="310667"/>
                </a:lnTo>
                <a:lnTo>
                  <a:pt x="5491137" y="291642"/>
                </a:lnTo>
                <a:lnTo>
                  <a:pt x="5507342" y="291642"/>
                </a:lnTo>
                <a:lnTo>
                  <a:pt x="5525033" y="291642"/>
                </a:lnTo>
                <a:lnTo>
                  <a:pt x="5558929" y="310667"/>
                </a:lnTo>
                <a:lnTo>
                  <a:pt x="5575134" y="310667"/>
                </a:lnTo>
                <a:lnTo>
                  <a:pt x="5609031" y="310667"/>
                </a:lnTo>
                <a:lnTo>
                  <a:pt x="5626722" y="310667"/>
                </a:lnTo>
                <a:lnTo>
                  <a:pt x="5626722" y="327571"/>
                </a:lnTo>
                <a:lnTo>
                  <a:pt x="5642927" y="327571"/>
                </a:lnTo>
                <a:lnTo>
                  <a:pt x="5660618" y="310667"/>
                </a:lnTo>
                <a:lnTo>
                  <a:pt x="5676823" y="310667"/>
                </a:lnTo>
                <a:lnTo>
                  <a:pt x="5694514" y="310667"/>
                </a:lnTo>
                <a:lnTo>
                  <a:pt x="5710720" y="327571"/>
                </a:lnTo>
                <a:lnTo>
                  <a:pt x="5728411" y="346595"/>
                </a:lnTo>
                <a:lnTo>
                  <a:pt x="5744616" y="365607"/>
                </a:lnTo>
                <a:lnTo>
                  <a:pt x="5744616" y="382523"/>
                </a:lnTo>
                <a:lnTo>
                  <a:pt x="5744616" y="401535"/>
                </a:lnTo>
                <a:lnTo>
                  <a:pt x="5762307" y="420560"/>
                </a:lnTo>
                <a:lnTo>
                  <a:pt x="5762307" y="437464"/>
                </a:lnTo>
                <a:lnTo>
                  <a:pt x="5762307" y="473392"/>
                </a:lnTo>
                <a:lnTo>
                  <a:pt x="5762307" y="528345"/>
                </a:lnTo>
                <a:lnTo>
                  <a:pt x="5762307" y="547357"/>
                </a:lnTo>
                <a:lnTo>
                  <a:pt x="5762307" y="566381"/>
                </a:lnTo>
                <a:lnTo>
                  <a:pt x="5778512" y="566381"/>
                </a:lnTo>
                <a:lnTo>
                  <a:pt x="5778512" y="583285"/>
                </a:lnTo>
                <a:lnTo>
                  <a:pt x="5778512" y="602310"/>
                </a:lnTo>
                <a:lnTo>
                  <a:pt x="5778512" y="621334"/>
                </a:lnTo>
                <a:lnTo>
                  <a:pt x="5778512" y="657250"/>
                </a:lnTo>
                <a:lnTo>
                  <a:pt x="5762307" y="729106"/>
                </a:lnTo>
                <a:lnTo>
                  <a:pt x="5762307" y="748131"/>
                </a:lnTo>
                <a:lnTo>
                  <a:pt x="5762307" y="767156"/>
                </a:lnTo>
                <a:lnTo>
                  <a:pt x="5762307" y="784059"/>
                </a:lnTo>
                <a:lnTo>
                  <a:pt x="5762307" y="822096"/>
                </a:lnTo>
                <a:lnTo>
                  <a:pt x="5778512" y="839000"/>
                </a:lnTo>
                <a:lnTo>
                  <a:pt x="5778512" y="858024"/>
                </a:lnTo>
                <a:lnTo>
                  <a:pt x="5762307" y="874928"/>
                </a:lnTo>
                <a:lnTo>
                  <a:pt x="5762307" y="893952"/>
                </a:lnTo>
                <a:lnTo>
                  <a:pt x="5762307" y="912964"/>
                </a:lnTo>
                <a:lnTo>
                  <a:pt x="5744616" y="948893"/>
                </a:lnTo>
                <a:lnTo>
                  <a:pt x="5744616" y="967917"/>
                </a:lnTo>
                <a:lnTo>
                  <a:pt x="5744616" y="1185595"/>
                </a:lnTo>
                <a:lnTo>
                  <a:pt x="5762307" y="1221524"/>
                </a:lnTo>
                <a:lnTo>
                  <a:pt x="5762307" y="1587131"/>
                </a:lnTo>
                <a:lnTo>
                  <a:pt x="5778512" y="1606143"/>
                </a:lnTo>
                <a:lnTo>
                  <a:pt x="5778512" y="1623060"/>
                </a:lnTo>
                <a:lnTo>
                  <a:pt x="5796203" y="1661096"/>
                </a:lnTo>
                <a:lnTo>
                  <a:pt x="5796203" y="1716036"/>
                </a:lnTo>
                <a:lnTo>
                  <a:pt x="5796203" y="1768881"/>
                </a:lnTo>
                <a:lnTo>
                  <a:pt x="5812409" y="1823821"/>
                </a:lnTo>
                <a:lnTo>
                  <a:pt x="5796203" y="1842846"/>
                </a:lnTo>
                <a:lnTo>
                  <a:pt x="5796203" y="1969643"/>
                </a:lnTo>
                <a:lnTo>
                  <a:pt x="5812409" y="1988667"/>
                </a:lnTo>
                <a:lnTo>
                  <a:pt x="5812409" y="2007679"/>
                </a:lnTo>
                <a:lnTo>
                  <a:pt x="5830100" y="2043607"/>
                </a:lnTo>
                <a:lnTo>
                  <a:pt x="5846305" y="2062632"/>
                </a:lnTo>
                <a:lnTo>
                  <a:pt x="5863996" y="2098560"/>
                </a:lnTo>
                <a:lnTo>
                  <a:pt x="5880201" y="2153500"/>
                </a:lnTo>
                <a:lnTo>
                  <a:pt x="5897892" y="2170417"/>
                </a:lnTo>
                <a:lnTo>
                  <a:pt x="5914097" y="2189429"/>
                </a:lnTo>
                <a:lnTo>
                  <a:pt x="5931789" y="2208453"/>
                </a:lnTo>
                <a:lnTo>
                  <a:pt x="5947994" y="2225357"/>
                </a:lnTo>
                <a:lnTo>
                  <a:pt x="5965685" y="2244382"/>
                </a:lnTo>
                <a:lnTo>
                  <a:pt x="5965685" y="2263394"/>
                </a:lnTo>
                <a:lnTo>
                  <a:pt x="5965685" y="2280310"/>
                </a:lnTo>
                <a:lnTo>
                  <a:pt x="5965685" y="2299322"/>
                </a:lnTo>
                <a:lnTo>
                  <a:pt x="5981890" y="2316238"/>
                </a:lnTo>
                <a:lnTo>
                  <a:pt x="5965685" y="2354275"/>
                </a:lnTo>
                <a:lnTo>
                  <a:pt x="5965685" y="2371178"/>
                </a:lnTo>
                <a:lnTo>
                  <a:pt x="5965685" y="2390203"/>
                </a:lnTo>
                <a:lnTo>
                  <a:pt x="5981890" y="2409215"/>
                </a:lnTo>
                <a:lnTo>
                  <a:pt x="5965685" y="2426131"/>
                </a:lnTo>
                <a:lnTo>
                  <a:pt x="5965685" y="2445143"/>
                </a:lnTo>
                <a:lnTo>
                  <a:pt x="5947994" y="2445143"/>
                </a:lnTo>
                <a:lnTo>
                  <a:pt x="5947994" y="2464168"/>
                </a:lnTo>
                <a:lnTo>
                  <a:pt x="5931789" y="2464168"/>
                </a:lnTo>
                <a:lnTo>
                  <a:pt x="5914097" y="2481072"/>
                </a:lnTo>
                <a:lnTo>
                  <a:pt x="5897892" y="2481072"/>
                </a:lnTo>
                <a:lnTo>
                  <a:pt x="5863996" y="2500096"/>
                </a:lnTo>
                <a:lnTo>
                  <a:pt x="5846305" y="2500096"/>
                </a:lnTo>
                <a:lnTo>
                  <a:pt x="5830100" y="2517000"/>
                </a:lnTo>
                <a:lnTo>
                  <a:pt x="5676823" y="2555036"/>
                </a:lnTo>
                <a:lnTo>
                  <a:pt x="5642927" y="2536024"/>
                </a:lnTo>
                <a:lnTo>
                  <a:pt x="5609031" y="2536024"/>
                </a:lnTo>
                <a:lnTo>
                  <a:pt x="5575134" y="2536024"/>
                </a:lnTo>
                <a:lnTo>
                  <a:pt x="5541238" y="2517000"/>
                </a:lnTo>
                <a:lnTo>
                  <a:pt x="5507342" y="2517000"/>
                </a:lnTo>
                <a:lnTo>
                  <a:pt x="5473458" y="2517000"/>
                </a:lnTo>
                <a:lnTo>
                  <a:pt x="5457240" y="2536024"/>
                </a:lnTo>
                <a:lnTo>
                  <a:pt x="5439562" y="2536024"/>
                </a:lnTo>
                <a:lnTo>
                  <a:pt x="5423344" y="2536024"/>
                </a:lnTo>
                <a:lnTo>
                  <a:pt x="5405666" y="2536024"/>
                </a:lnTo>
                <a:lnTo>
                  <a:pt x="5389448" y="2536024"/>
                </a:lnTo>
                <a:lnTo>
                  <a:pt x="5371769" y="2517000"/>
                </a:lnTo>
                <a:lnTo>
                  <a:pt x="5355551" y="2517000"/>
                </a:lnTo>
                <a:lnTo>
                  <a:pt x="5337873" y="2517000"/>
                </a:lnTo>
                <a:lnTo>
                  <a:pt x="5321655" y="2536024"/>
                </a:lnTo>
                <a:lnTo>
                  <a:pt x="5303977" y="2536024"/>
                </a:lnTo>
                <a:lnTo>
                  <a:pt x="5287759" y="2536024"/>
                </a:lnTo>
                <a:lnTo>
                  <a:pt x="5270080" y="2536024"/>
                </a:lnTo>
                <a:lnTo>
                  <a:pt x="5236184" y="2517000"/>
                </a:lnTo>
                <a:lnTo>
                  <a:pt x="5219966" y="2517000"/>
                </a:lnTo>
                <a:lnTo>
                  <a:pt x="5168392" y="2517000"/>
                </a:lnTo>
                <a:lnTo>
                  <a:pt x="5050485" y="2500096"/>
                </a:lnTo>
                <a:lnTo>
                  <a:pt x="4998910" y="2481072"/>
                </a:lnTo>
                <a:lnTo>
                  <a:pt x="4965014" y="2481072"/>
                </a:lnTo>
                <a:lnTo>
                  <a:pt x="4931117" y="2481072"/>
                </a:lnTo>
                <a:lnTo>
                  <a:pt x="4914912" y="2464168"/>
                </a:lnTo>
                <a:lnTo>
                  <a:pt x="4881016" y="2464168"/>
                </a:lnTo>
                <a:lnTo>
                  <a:pt x="4847120" y="2445143"/>
                </a:lnTo>
                <a:lnTo>
                  <a:pt x="4829429" y="2445143"/>
                </a:lnTo>
                <a:lnTo>
                  <a:pt x="4643742" y="2500096"/>
                </a:lnTo>
                <a:lnTo>
                  <a:pt x="4609846" y="2500096"/>
                </a:lnTo>
                <a:lnTo>
                  <a:pt x="4592154" y="2500096"/>
                </a:lnTo>
                <a:lnTo>
                  <a:pt x="4542053" y="2500096"/>
                </a:lnTo>
                <a:lnTo>
                  <a:pt x="4490466" y="2481072"/>
                </a:lnTo>
                <a:lnTo>
                  <a:pt x="4456569" y="2481072"/>
                </a:lnTo>
                <a:lnTo>
                  <a:pt x="4406468" y="2481072"/>
                </a:lnTo>
                <a:lnTo>
                  <a:pt x="4354893" y="2464168"/>
                </a:lnTo>
                <a:lnTo>
                  <a:pt x="4304779" y="2464168"/>
                </a:lnTo>
                <a:lnTo>
                  <a:pt x="4270883" y="2464168"/>
                </a:lnTo>
                <a:lnTo>
                  <a:pt x="4236986" y="2464168"/>
                </a:lnTo>
                <a:lnTo>
                  <a:pt x="4219308" y="2481072"/>
                </a:lnTo>
                <a:lnTo>
                  <a:pt x="4185412" y="2481072"/>
                </a:lnTo>
                <a:lnTo>
                  <a:pt x="4151515" y="2481072"/>
                </a:lnTo>
                <a:lnTo>
                  <a:pt x="4135297" y="2500096"/>
                </a:lnTo>
                <a:lnTo>
                  <a:pt x="4101401" y="2500096"/>
                </a:lnTo>
                <a:lnTo>
                  <a:pt x="4083723" y="2500096"/>
                </a:lnTo>
                <a:lnTo>
                  <a:pt x="4067505" y="2500096"/>
                </a:lnTo>
                <a:lnTo>
                  <a:pt x="4049826" y="2481072"/>
                </a:lnTo>
                <a:lnTo>
                  <a:pt x="4033608" y="2481072"/>
                </a:lnTo>
                <a:lnTo>
                  <a:pt x="4015930" y="2481072"/>
                </a:lnTo>
                <a:lnTo>
                  <a:pt x="3999712" y="2500096"/>
                </a:lnTo>
                <a:lnTo>
                  <a:pt x="3982034" y="2500096"/>
                </a:lnTo>
                <a:lnTo>
                  <a:pt x="3948137" y="2517000"/>
                </a:lnTo>
                <a:lnTo>
                  <a:pt x="3898036" y="2481072"/>
                </a:lnTo>
                <a:lnTo>
                  <a:pt x="3846449" y="2464168"/>
                </a:lnTo>
                <a:lnTo>
                  <a:pt x="3812552" y="2464168"/>
                </a:lnTo>
                <a:lnTo>
                  <a:pt x="3796347" y="2445143"/>
                </a:lnTo>
                <a:lnTo>
                  <a:pt x="3762451" y="2445143"/>
                </a:lnTo>
                <a:lnTo>
                  <a:pt x="3728554" y="2426131"/>
                </a:lnTo>
                <a:lnTo>
                  <a:pt x="3710863" y="2426131"/>
                </a:lnTo>
                <a:lnTo>
                  <a:pt x="3541382" y="2426131"/>
                </a:lnTo>
                <a:lnTo>
                  <a:pt x="3507486" y="2445143"/>
                </a:lnTo>
                <a:lnTo>
                  <a:pt x="3491280" y="2426131"/>
                </a:lnTo>
                <a:lnTo>
                  <a:pt x="3473589" y="2426131"/>
                </a:lnTo>
                <a:lnTo>
                  <a:pt x="3457384" y="2426131"/>
                </a:lnTo>
                <a:lnTo>
                  <a:pt x="3439693" y="2426131"/>
                </a:lnTo>
                <a:lnTo>
                  <a:pt x="3423488" y="2426131"/>
                </a:lnTo>
                <a:lnTo>
                  <a:pt x="3389591" y="2445143"/>
                </a:lnTo>
                <a:lnTo>
                  <a:pt x="3186214" y="2445143"/>
                </a:lnTo>
                <a:lnTo>
                  <a:pt x="3168535" y="2464168"/>
                </a:lnTo>
                <a:lnTo>
                  <a:pt x="3152317" y="2464168"/>
                </a:lnTo>
                <a:lnTo>
                  <a:pt x="3134639" y="2481072"/>
                </a:lnTo>
                <a:lnTo>
                  <a:pt x="3100743" y="2464168"/>
                </a:lnTo>
                <a:lnTo>
                  <a:pt x="3084525" y="2445143"/>
                </a:lnTo>
                <a:lnTo>
                  <a:pt x="3066846" y="2445143"/>
                </a:lnTo>
                <a:lnTo>
                  <a:pt x="3050628" y="2445143"/>
                </a:lnTo>
                <a:lnTo>
                  <a:pt x="3032950" y="2445143"/>
                </a:lnTo>
                <a:lnTo>
                  <a:pt x="3016732" y="2445143"/>
                </a:lnTo>
                <a:lnTo>
                  <a:pt x="2999054" y="2445143"/>
                </a:lnTo>
                <a:lnTo>
                  <a:pt x="2982836" y="2445143"/>
                </a:lnTo>
                <a:lnTo>
                  <a:pt x="2982836" y="2464168"/>
                </a:lnTo>
                <a:lnTo>
                  <a:pt x="2965157" y="2464168"/>
                </a:lnTo>
                <a:lnTo>
                  <a:pt x="2948940" y="2481072"/>
                </a:lnTo>
                <a:lnTo>
                  <a:pt x="2931261" y="2481072"/>
                </a:lnTo>
                <a:lnTo>
                  <a:pt x="2915043" y="2481072"/>
                </a:lnTo>
                <a:lnTo>
                  <a:pt x="2915043" y="2500096"/>
                </a:lnTo>
                <a:lnTo>
                  <a:pt x="2897365" y="2500096"/>
                </a:lnTo>
                <a:lnTo>
                  <a:pt x="2863469" y="2500096"/>
                </a:lnTo>
                <a:lnTo>
                  <a:pt x="2795676" y="2517000"/>
                </a:lnTo>
                <a:lnTo>
                  <a:pt x="2761780" y="2517000"/>
                </a:lnTo>
                <a:lnTo>
                  <a:pt x="2745574" y="2517000"/>
                </a:lnTo>
                <a:lnTo>
                  <a:pt x="2727883" y="2536024"/>
                </a:lnTo>
                <a:lnTo>
                  <a:pt x="2711678" y="2536024"/>
                </a:lnTo>
                <a:lnTo>
                  <a:pt x="2693987" y="2536024"/>
                </a:lnTo>
                <a:lnTo>
                  <a:pt x="2677782" y="2536024"/>
                </a:lnTo>
                <a:lnTo>
                  <a:pt x="2660091" y="2536024"/>
                </a:lnTo>
                <a:lnTo>
                  <a:pt x="2660091" y="2517000"/>
                </a:lnTo>
                <a:lnTo>
                  <a:pt x="2576093" y="2517000"/>
                </a:lnTo>
                <a:lnTo>
                  <a:pt x="2576093" y="2500096"/>
                </a:lnTo>
                <a:lnTo>
                  <a:pt x="2558402" y="2500096"/>
                </a:lnTo>
                <a:lnTo>
                  <a:pt x="2542197" y="2500096"/>
                </a:lnTo>
                <a:lnTo>
                  <a:pt x="2524506" y="2500096"/>
                </a:lnTo>
                <a:lnTo>
                  <a:pt x="2524506" y="2517000"/>
                </a:lnTo>
                <a:lnTo>
                  <a:pt x="2508300" y="2517000"/>
                </a:lnTo>
                <a:lnTo>
                  <a:pt x="2490609" y="2536024"/>
                </a:lnTo>
                <a:lnTo>
                  <a:pt x="2474404" y="2536024"/>
                </a:lnTo>
                <a:lnTo>
                  <a:pt x="2474404" y="2555036"/>
                </a:lnTo>
                <a:lnTo>
                  <a:pt x="2456713" y="2555036"/>
                </a:lnTo>
                <a:lnTo>
                  <a:pt x="2440508" y="2555036"/>
                </a:lnTo>
                <a:lnTo>
                  <a:pt x="2422817" y="2555036"/>
                </a:lnTo>
                <a:lnTo>
                  <a:pt x="2388920" y="2536024"/>
                </a:lnTo>
                <a:lnTo>
                  <a:pt x="2372715" y="2536024"/>
                </a:lnTo>
                <a:lnTo>
                  <a:pt x="2355024" y="2536024"/>
                </a:lnTo>
                <a:lnTo>
                  <a:pt x="2338819" y="2555036"/>
                </a:lnTo>
                <a:lnTo>
                  <a:pt x="2321128" y="2555036"/>
                </a:lnTo>
                <a:lnTo>
                  <a:pt x="2304922" y="2555036"/>
                </a:lnTo>
                <a:lnTo>
                  <a:pt x="2304922" y="2571953"/>
                </a:lnTo>
                <a:lnTo>
                  <a:pt x="2287231" y="2590965"/>
                </a:lnTo>
                <a:lnTo>
                  <a:pt x="2135441" y="2517000"/>
                </a:lnTo>
                <a:lnTo>
                  <a:pt x="2101545" y="2517000"/>
                </a:lnTo>
                <a:lnTo>
                  <a:pt x="2083866" y="2536024"/>
                </a:lnTo>
                <a:lnTo>
                  <a:pt x="2016074" y="2536024"/>
                </a:lnTo>
                <a:lnTo>
                  <a:pt x="1965960" y="2536024"/>
                </a:lnTo>
                <a:lnTo>
                  <a:pt x="1932063" y="2536024"/>
                </a:lnTo>
                <a:lnTo>
                  <a:pt x="1914385" y="2555036"/>
                </a:lnTo>
                <a:lnTo>
                  <a:pt x="1914385" y="2536024"/>
                </a:lnTo>
                <a:lnTo>
                  <a:pt x="1898167" y="2536024"/>
                </a:lnTo>
                <a:lnTo>
                  <a:pt x="1898167" y="2517000"/>
                </a:lnTo>
                <a:lnTo>
                  <a:pt x="1778800" y="2517000"/>
                </a:lnTo>
                <a:lnTo>
                  <a:pt x="1762582" y="2500096"/>
                </a:lnTo>
                <a:lnTo>
                  <a:pt x="1744903" y="2500096"/>
                </a:lnTo>
                <a:lnTo>
                  <a:pt x="1728698" y="2500096"/>
                </a:lnTo>
                <a:lnTo>
                  <a:pt x="1677111" y="2500096"/>
                </a:lnTo>
                <a:lnTo>
                  <a:pt x="1660906" y="2481072"/>
                </a:lnTo>
                <a:lnTo>
                  <a:pt x="1643214" y="2481072"/>
                </a:lnTo>
                <a:lnTo>
                  <a:pt x="1627009" y="2481072"/>
                </a:lnTo>
                <a:lnTo>
                  <a:pt x="1627009" y="2464168"/>
                </a:lnTo>
                <a:lnTo>
                  <a:pt x="1473733" y="2464168"/>
                </a:lnTo>
                <a:lnTo>
                  <a:pt x="1457528" y="2481072"/>
                </a:lnTo>
                <a:lnTo>
                  <a:pt x="1439837" y="2464168"/>
                </a:lnTo>
                <a:lnTo>
                  <a:pt x="1423631" y="2464168"/>
                </a:lnTo>
                <a:lnTo>
                  <a:pt x="1389735" y="2464168"/>
                </a:lnTo>
                <a:lnTo>
                  <a:pt x="1355839" y="2464168"/>
                </a:lnTo>
                <a:lnTo>
                  <a:pt x="1338148" y="2464168"/>
                </a:lnTo>
                <a:lnTo>
                  <a:pt x="1304251" y="2464168"/>
                </a:lnTo>
                <a:lnTo>
                  <a:pt x="1288046" y="2464168"/>
                </a:lnTo>
                <a:lnTo>
                  <a:pt x="1288046" y="2445143"/>
                </a:lnTo>
                <a:lnTo>
                  <a:pt x="1152461" y="2445143"/>
                </a:lnTo>
                <a:lnTo>
                  <a:pt x="1118565" y="2426131"/>
                </a:lnTo>
                <a:lnTo>
                  <a:pt x="1100886" y="2426131"/>
                </a:lnTo>
                <a:lnTo>
                  <a:pt x="1084668" y="2409215"/>
                </a:lnTo>
                <a:lnTo>
                  <a:pt x="1050772" y="2390203"/>
                </a:lnTo>
                <a:lnTo>
                  <a:pt x="1033094" y="2390203"/>
                </a:lnTo>
                <a:lnTo>
                  <a:pt x="999197" y="2371178"/>
                </a:lnTo>
                <a:lnTo>
                  <a:pt x="982980" y="2371178"/>
                </a:lnTo>
                <a:lnTo>
                  <a:pt x="965301" y="2354275"/>
                </a:lnTo>
                <a:lnTo>
                  <a:pt x="949083" y="2354275"/>
                </a:lnTo>
                <a:lnTo>
                  <a:pt x="931405" y="2354275"/>
                </a:lnTo>
                <a:lnTo>
                  <a:pt x="915187" y="2371178"/>
                </a:lnTo>
                <a:lnTo>
                  <a:pt x="915187" y="2354275"/>
                </a:lnTo>
                <a:lnTo>
                  <a:pt x="897509" y="2335250"/>
                </a:lnTo>
                <a:lnTo>
                  <a:pt x="881291" y="2335250"/>
                </a:lnTo>
                <a:lnTo>
                  <a:pt x="863612" y="2335250"/>
                </a:lnTo>
                <a:lnTo>
                  <a:pt x="847394" y="2354275"/>
                </a:lnTo>
                <a:lnTo>
                  <a:pt x="829716" y="2354275"/>
                </a:lnTo>
                <a:lnTo>
                  <a:pt x="829716" y="2335250"/>
                </a:lnTo>
                <a:lnTo>
                  <a:pt x="813498" y="2335250"/>
                </a:lnTo>
                <a:lnTo>
                  <a:pt x="795820" y="2335250"/>
                </a:lnTo>
                <a:lnTo>
                  <a:pt x="795820" y="2316238"/>
                </a:lnTo>
                <a:lnTo>
                  <a:pt x="779602" y="2335250"/>
                </a:lnTo>
                <a:lnTo>
                  <a:pt x="761923" y="2335250"/>
                </a:lnTo>
                <a:lnTo>
                  <a:pt x="745705" y="2335250"/>
                </a:lnTo>
                <a:lnTo>
                  <a:pt x="728027" y="2335250"/>
                </a:lnTo>
                <a:lnTo>
                  <a:pt x="711809" y="2316238"/>
                </a:lnTo>
                <a:lnTo>
                  <a:pt x="711809" y="2335250"/>
                </a:lnTo>
                <a:lnTo>
                  <a:pt x="694131" y="2335250"/>
                </a:lnTo>
                <a:lnTo>
                  <a:pt x="677926" y="2335250"/>
                </a:lnTo>
                <a:lnTo>
                  <a:pt x="644029" y="2354275"/>
                </a:lnTo>
                <a:lnTo>
                  <a:pt x="610133" y="2371178"/>
                </a:lnTo>
                <a:lnTo>
                  <a:pt x="576237" y="2371178"/>
                </a:lnTo>
                <a:lnTo>
                  <a:pt x="542340" y="2390203"/>
                </a:lnTo>
                <a:lnTo>
                  <a:pt x="508444" y="2390203"/>
                </a:lnTo>
                <a:lnTo>
                  <a:pt x="474548" y="2409215"/>
                </a:lnTo>
                <a:lnTo>
                  <a:pt x="440651" y="2409215"/>
                </a:lnTo>
                <a:lnTo>
                  <a:pt x="406755" y="2426131"/>
                </a:lnTo>
                <a:lnTo>
                  <a:pt x="372859" y="2426131"/>
                </a:lnTo>
                <a:lnTo>
                  <a:pt x="338963" y="2426131"/>
                </a:lnTo>
                <a:lnTo>
                  <a:pt x="151790" y="2426131"/>
                </a:lnTo>
                <a:lnTo>
                  <a:pt x="117906" y="2409215"/>
                </a:lnTo>
                <a:lnTo>
                  <a:pt x="84010" y="2426131"/>
                </a:lnTo>
                <a:lnTo>
                  <a:pt x="67792" y="2426131"/>
                </a:lnTo>
                <a:lnTo>
                  <a:pt x="50114" y="2445143"/>
                </a:lnTo>
                <a:lnTo>
                  <a:pt x="33896" y="2445143"/>
                </a:lnTo>
                <a:lnTo>
                  <a:pt x="16217" y="2426131"/>
                </a:lnTo>
                <a:lnTo>
                  <a:pt x="16217" y="2409215"/>
                </a:lnTo>
                <a:lnTo>
                  <a:pt x="16217" y="2390203"/>
                </a:lnTo>
                <a:lnTo>
                  <a:pt x="16217" y="2371178"/>
                </a:lnTo>
                <a:lnTo>
                  <a:pt x="16217" y="2354275"/>
                </a:lnTo>
                <a:lnTo>
                  <a:pt x="33896" y="2354275"/>
                </a:lnTo>
                <a:lnTo>
                  <a:pt x="33896" y="2335250"/>
                </a:lnTo>
                <a:lnTo>
                  <a:pt x="50114" y="2316238"/>
                </a:lnTo>
                <a:lnTo>
                  <a:pt x="50114" y="2299322"/>
                </a:lnTo>
                <a:lnTo>
                  <a:pt x="67792" y="2280310"/>
                </a:lnTo>
                <a:lnTo>
                  <a:pt x="84010" y="2263394"/>
                </a:lnTo>
                <a:lnTo>
                  <a:pt x="84010" y="2244382"/>
                </a:lnTo>
                <a:lnTo>
                  <a:pt x="67792" y="2225357"/>
                </a:lnTo>
                <a:lnTo>
                  <a:pt x="50114" y="2208453"/>
                </a:lnTo>
                <a:lnTo>
                  <a:pt x="50114" y="2189429"/>
                </a:lnTo>
                <a:lnTo>
                  <a:pt x="33896" y="2189429"/>
                </a:lnTo>
                <a:lnTo>
                  <a:pt x="16217" y="2189429"/>
                </a:lnTo>
                <a:lnTo>
                  <a:pt x="16217" y="2170417"/>
                </a:lnTo>
                <a:lnTo>
                  <a:pt x="0" y="2170417"/>
                </a:lnTo>
                <a:lnTo>
                  <a:pt x="16217" y="2153500"/>
                </a:lnTo>
                <a:lnTo>
                  <a:pt x="16217" y="2134489"/>
                </a:lnTo>
                <a:lnTo>
                  <a:pt x="16217" y="2117572"/>
                </a:lnTo>
                <a:lnTo>
                  <a:pt x="33896" y="2098560"/>
                </a:lnTo>
                <a:lnTo>
                  <a:pt x="33896" y="2079536"/>
                </a:lnTo>
                <a:lnTo>
                  <a:pt x="33896" y="2062632"/>
                </a:lnTo>
                <a:lnTo>
                  <a:pt x="50114" y="2062632"/>
                </a:lnTo>
                <a:lnTo>
                  <a:pt x="33896" y="2043607"/>
                </a:lnTo>
                <a:lnTo>
                  <a:pt x="33896" y="1933714"/>
                </a:lnTo>
                <a:lnTo>
                  <a:pt x="50114" y="1916810"/>
                </a:lnTo>
                <a:lnTo>
                  <a:pt x="50114" y="1897786"/>
                </a:lnTo>
                <a:lnTo>
                  <a:pt x="50114" y="1878774"/>
                </a:lnTo>
                <a:lnTo>
                  <a:pt x="33896" y="1878774"/>
                </a:lnTo>
                <a:lnTo>
                  <a:pt x="33896" y="1861858"/>
                </a:lnTo>
                <a:lnTo>
                  <a:pt x="16217" y="1842846"/>
                </a:lnTo>
                <a:lnTo>
                  <a:pt x="16217" y="1823821"/>
                </a:lnTo>
                <a:lnTo>
                  <a:pt x="16217" y="1806917"/>
                </a:lnTo>
                <a:lnTo>
                  <a:pt x="16217" y="1787893"/>
                </a:lnTo>
                <a:lnTo>
                  <a:pt x="33896" y="1768881"/>
                </a:lnTo>
                <a:lnTo>
                  <a:pt x="33896" y="1732953"/>
                </a:lnTo>
                <a:lnTo>
                  <a:pt x="33896" y="1716036"/>
                </a:lnTo>
                <a:lnTo>
                  <a:pt x="33896" y="1697024"/>
                </a:lnTo>
                <a:lnTo>
                  <a:pt x="33896" y="1678000"/>
                </a:lnTo>
                <a:lnTo>
                  <a:pt x="16217" y="1678000"/>
                </a:lnTo>
                <a:lnTo>
                  <a:pt x="16217" y="1661096"/>
                </a:lnTo>
                <a:lnTo>
                  <a:pt x="16217" y="1642071"/>
                </a:lnTo>
                <a:lnTo>
                  <a:pt x="33896" y="1606143"/>
                </a:lnTo>
                <a:lnTo>
                  <a:pt x="33896" y="1587131"/>
                </a:lnTo>
                <a:lnTo>
                  <a:pt x="33896" y="1551203"/>
                </a:lnTo>
                <a:lnTo>
                  <a:pt x="50114" y="1496250"/>
                </a:lnTo>
                <a:lnTo>
                  <a:pt x="50114" y="1441310"/>
                </a:lnTo>
                <a:lnTo>
                  <a:pt x="67792" y="1386357"/>
                </a:lnTo>
                <a:lnTo>
                  <a:pt x="67792" y="1369453"/>
                </a:lnTo>
                <a:lnTo>
                  <a:pt x="84010" y="1350429"/>
                </a:lnTo>
                <a:lnTo>
                  <a:pt x="84010" y="1314500"/>
                </a:lnTo>
                <a:lnTo>
                  <a:pt x="84010" y="1276464"/>
                </a:lnTo>
                <a:lnTo>
                  <a:pt x="84010" y="1259560"/>
                </a:lnTo>
                <a:lnTo>
                  <a:pt x="84010" y="1221524"/>
                </a:lnTo>
                <a:lnTo>
                  <a:pt x="101688" y="1204607"/>
                </a:lnTo>
                <a:lnTo>
                  <a:pt x="117906" y="1185595"/>
                </a:lnTo>
                <a:lnTo>
                  <a:pt x="101688" y="1185595"/>
                </a:lnTo>
                <a:lnTo>
                  <a:pt x="101688" y="1168692"/>
                </a:lnTo>
                <a:lnTo>
                  <a:pt x="101688" y="1149667"/>
                </a:lnTo>
                <a:lnTo>
                  <a:pt x="101688" y="1130642"/>
                </a:lnTo>
                <a:lnTo>
                  <a:pt x="117906" y="1113739"/>
                </a:lnTo>
                <a:lnTo>
                  <a:pt x="117906" y="1094714"/>
                </a:lnTo>
                <a:lnTo>
                  <a:pt x="117906" y="1075702"/>
                </a:lnTo>
                <a:lnTo>
                  <a:pt x="117906" y="1058786"/>
                </a:lnTo>
                <a:lnTo>
                  <a:pt x="101688" y="1039774"/>
                </a:lnTo>
                <a:lnTo>
                  <a:pt x="101688" y="1020749"/>
                </a:lnTo>
                <a:lnTo>
                  <a:pt x="117906" y="1020749"/>
                </a:lnTo>
                <a:lnTo>
                  <a:pt x="117906" y="1003846"/>
                </a:lnTo>
                <a:lnTo>
                  <a:pt x="117906" y="984821"/>
                </a:lnTo>
                <a:lnTo>
                  <a:pt x="117906" y="967917"/>
                </a:lnTo>
                <a:lnTo>
                  <a:pt x="117906" y="948893"/>
                </a:lnTo>
                <a:lnTo>
                  <a:pt x="135585" y="929881"/>
                </a:lnTo>
                <a:lnTo>
                  <a:pt x="135585" y="822096"/>
                </a:lnTo>
                <a:lnTo>
                  <a:pt x="117906" y="803071"/>
                </a:lnTo>
                <a:lnTo>
                  <a:pt x="117906" y="784059"/>
                </a:lnTo>
                <a:lnTo>
                  <a:pt x="101688" y="748131"/>
                </a:lnTo>
                <a:lnTo>
                  <a:pt x="101688" y="729106"/>
                </a:lnTo>
                <a:lnTo>
                  <a:pt x="101688" y="712203"/>
                </a:lnTo>
                <a:lnTo>
                  <a:pt x="101688" y="693178"/>
                </a:lnTo>
                <a:lnTo>
                  <a:pt x="101688" y="674166"/>
                </a:lnTo>
                <a:lnTo>
                  <a:pt x="117906" y="657250"/>
                </a:lnTo>
                <a:lnTo>
                  <a:pt x="117906" y="638238"/>
                </a:lnTo>
                <a:lnTo>
                  <a:pt x="135585" y="602310"/>
                </a:lnTo>
                <a:lnTo>
                  <a:pt x="135585" y="566381"/>
                </a:lnTo>
                <a:lnTo>
                  <a:pt x="135585" y="547357"/>
                </a:lnTo>
                <a:lnTo>
                  <a:pt x="135585" y="528345"/>
                </a:lnTo>
                <a:lnTo>
                  <a:pt x="135585" y="511428"/>
                </a:lnTo>
                <a:lnTo>
                  <a:pt x="135585" y="492417"/>
                </a:lnTo>
                <a:lnTo>
                  <a:pt x="151790" y="456488"/>
                </a:lnTo>
                <a:lnTo>
                  <a:pt x="151790" y="420560"/>
                </a:lnTo>
                <a:lnTo>
                  <a:pt x="169481" y="401535"/>
                </a:lnTo>
                <a:lnTo>
                  <a:pt x="169481" y="382523"/>
                </a:lnTo>
                <a:lnTo>
                  <a:pt x="169481" y="365607"/>
                </a:lnTo>
                <a:lnTo>
                  <a:pt x="169481" y="327571"/>
                </a:lnTo>
                <a:lnTo>
                  <a:pt x="185686" y="310667"/>
                </a:lnTo>
                <a:lnTo>
                  <a:pt x="185686" y="291642"/>
                </a:lnTo>
                <a:lnTo>
                  <a:pt x="169481" y="274739"/>
                </a:lnTo>
                <a:lnTo>
                  <a:pt x="169481" y="255714"/>
                </a:lnTo>
                <a:lnTo>
                  <a:pt x="169481" y="236702"/>
                </a:lnTo>
                <a:lnTo>
                  <a:pt x="169481" y="219798"/>
                </a:lnTo>
                <a:lnTo>
                  <a:pt x="185686" y="200774"/>
                </a:lnTo>
                <a:lnTo>
                  <a:pt x="169481" y="181749"/>
                </a:lnTo>
                <a:lnTo>
                  <a:pt x="185686" y="164845"/>
                </a:lnTo>
                <a:lnTo>
                  <a:pt x="185686" y="145821"/>
                </a:lnTo>
                <a:lnTo>
                  <a:pt x="185686" y="126809"/>
                </a:lnTo>
                <a:lnTo>
                  <a:pt x="169481" y="126809"/>
                </a:lnTo>
                <a:lnTo>
                  <a:pt x="169481" y="109893"/>
                </a:lnTo>
                <a:lnTo>
                  <a:pt x="151790" y="109893"/>
                </a:lnTo>
                <a:lnTo>
                  <a:pt x="169481" y="109893"/>
                </a:lnTo>
                <a:lnTo>
                  <a:pt x="169481" y="90881"/>
                </a:lnTo>
                <a:lnTo>
                  <a:pt x="185686" y="90881"/>
                </a:lnTo>
                <a:lnTo>
                  <a:pt x="185686" y="73977"/>
                </a:lnTo>
                <a:lnTo>
                  <a:pt x="185686" y="54952"/>
                </a:lnTo>
                <a:lnTo>
                  <a:pt x="185686" y="35928"/>
                </a:lnTo>
                <a:lnTo>
                  <a:pt x="321271" y="73977"/>
                </a:lnTo>
                <a:lnTo>
                  <a:pt x="338963" y="73977"/>
                </a:lnTo>
                <a:lnTo>
                  <a:pt x="372859" y="54952"/>
                </a:lnTo>
                <a:lnTo>
                  <a:pt x="422960" y="19024"/>
                </a:lnTo>
                <a:lnTo>
                  <a:pt x="440651" y="19024"/>
                </a:lnTo>
                <a:lnTo>
                  <a:pt x="456857" y="19024"/>
                </a:lnTo>
                <a:lnTo>
                  <a:pt x="474548" y="0"/>
                </a:lnTo>
                <a:lnTo>
                  <a:pt x="490753" y="19024"/>
                </a:lnTo>
                <a:lnTo>
                  <a:pt x="610133" y="19024"/>
                </a:lnTo>
                <a:lnTo>
                  <a:pt x="626338" y="35928"/>
                </a:lnTo>
                <a:lnTo>
                  <a:pt x="644029" y="35928"/>
                </a:lnTo>
                <a:lnTo>
                  <a:pt x="644029" y="19024"/>
                </a:lnTo>
                <a:lnTo>
                  <a:pt x="660234" y="19024"/>
                </a:lnTo>
              </a:path>
            </a:pathLst>
          </a:custGeom>
          <a:ln w="1269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7294" y="3622111"/>
            <a:ext cx="5641975" cy="1828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480" marR="5080" indent="3810" algn="ctr">
              <a:lnSpc>
                <a:spcPct val="100000"/>
              </a:lnSpc>
              <a:spcBef>
                <a:spcPts val="110"/>
              </a:spcBef>
            </a:pPr>
            <a:r>
              <a:rPr sz="1400" i="1" spc="-35" dirty="0">
                <a:latin typeface="Calibri"/>
                <a:cs typeface="Calibri"/>
              </a:rPr>
              <a:t>“</a:t>
            </a:r>
            <a:r>
              <a:rPr sz="1500" i="1" spc="-35" dirty="0">
                <a:latin typeface="Calibri"/>
                <a:cs typeface="Calibri"/>
              </a:rPr>
              <a:t>In</a:t>
            </a:r>
            <a:r>
              <a:rPr sz="1500" i="1" spc="-11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the</a:t>
            </a:r>
            <a:r>
              <a:rPr sz="1500" i="1" spc="-85" dirty="0">
                <a:latin typeface="Calibri"/>
                <a:cs typeface="Calibri"/>
              </a:rPr>
              <a:t> </a:t>
            </a:r>
            <a:r>
              <a:rPr sz="1500" i="1" spc="-55" dirty="0">
                <a:latin typeface="Calibri"/>
                <a:cs typeface="Calibri"/>
              </a:rPr>
              <a:t>PYP,</a:t>
            </a:r>
            <a:r>
              <a:rPr sz="1500" i="1" spc="-80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I</a:t>
            </a:r>
            <a:r>
              <a:rPr sz="1500" i="1" spc="-6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learned</a:t>
            </a:r>
            <a:r>
              <a:rPr sz="1500" i="1" spc="-150" dirty="0">
                <a:latin typeface="Calibri"/>
                <a:cs typeface="Calibri"/>
              </a:rPr>
              <a:t> </a:t>
            </a:r>
            <a:r>
              <a:rPr sz="1500" i="1" spc="25" dirty="0">
                <a:latin typeface="Calibri"/>
                <a:cs typeface="Calibri"/>
              </a:rPr>
              <a:t>and</a:t>
            </a:r>
            <a:r>
              <a:rPr sz="1500" i="1" spc="-7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practised</a:t>
            </a:r>
            <a:r>
              <a:rPr sz="1500" i="1" spc="-100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essential</a:t>
            </a:r>
            <a:r>
              <a:rPr sz="1500" i="1" spc="-105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skills</a:t>
            </a:r>
            <a:r>
              <a:rPr sz="1500" i="1" spc="-60" dirty="0">
                <a:latin typeface="Calibri"/>
                <a:cs typeface="Calibri"/>
              </a:rPr>
              <a:t> </a:t>
            </a:r>
            <a:r>
              <a:rPr sz="1500" i="1" spc="5" dirty="0">
                <a:latin typeface="Calibri"/>
                <a:cs typeface="Calibri"/>
              </a:rPr>
              <a:t>in</a:t>
            </a:r>
            <a:r>
              <a:rPr sz="1500" i="1" spc="-65" dirty="0">
                <a:latin typeface="Calibri"/>
                <a:cs typeface="Calibri"/>
              </a:rPr>
              <a:t> </a:t>
            </a:r>
            <a:r>
              <a:rPr sz="1500" i="1" spc="-35" dirty="0">
                <a:latin typeface="Calibri"/>
                <a:cs typeface="Calibri"/>
              </a:rPr>
              <a:t>life.</a:t>
            </a:r>
            <a:r>
              <a:rPr sz="1500" i="1" spc="-80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I</a:t>
            </a:r>
            <a:r>
              <a:rPr sz="1500" i="1" spc="-6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learned</a:t>
            </a:r>
            <a:r>
              <a:rPr sz="1500" i="1" spc="-150" dirty="0">
                <a:latin typeface="Calibri"/>
                <a:cs typeface="Calibri"/>
              </a:rPr>
              <a:t> </a:t>
            </a:r>
            <a:r>
              <a:rPr sz="1500" i="1" spc="10" dirty="0">
                <a:latin typeface="Calibri"/>
                <a:cs typeface="Calibri"/>
              </a:rPr>
              <a:t>how</a:t>
            </a:r>
            <a:r>
              <a:rPr sz="1500" i="1" spc="-8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to  </a:t>
            </a:r>
            <a:r>
              <a:rPr sz="1500" i="1" spc="35" dirty="0">
                <a:latin typeface="Calibri"/>
                <a:cs typeface="Calibri"/>
              </a:rPr>
              <a:t>managemy</a:t>
            </a:r>
            <a:r>
              <a:rPr sz="1500" i="1" spc="-90" dirty="0">
                <a:latin typeface="Calibri"/>
                <a:cs typeface="Calibri"/>
              </a:rPr>
              <a:t> </a:t>
            </a:r>
            <a:r>
              <a:rPr sz="1500" i="1" spc="0" dirty="0">
                <a:latin typeface="Calibri"/>
                <a:cs typeface="Calibri"/>
              </a:rPr>
              <a:t>behaviour</a:t>
            </a:r>
            <a:r>
              <a:rPr sz="1500" i="1" spc="-120" dirty="0">
                <a:latin typeface="Calibri"/>
                <a:cs typeface="Calibri"/>
              </a:rPr>
              <a:t> </a:t>
            </a:r>
            <a:r>
              <a:rPr sz="1500" i="1" spc="25" dirty="0">
                <a:latin typeface="Calibri"/>
                <a:cs typeface="Calibri"/>
              </a:rPr>
              <a:t>and</a:t>
            </a:r>
            <a:r>
              <a:rPr sz="1500" i="1" spc="-10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control</a:t>
            </a:r>
            <a:r>
              <a:rPr sz="1500" i="1" spc="-105" dirty="0">
                <a:latin typeface="Calibri"/>
                <a:cs typeface="Calibri"/>
              </a:rPr>
              <a:t> </a:t>
            </a:r>
            <a:r>
              <a:rPr sz="1500" i="1" spc="10" dirty="0">
                <a:latin typeface="Calibri"/>
                <a:cs typeface="Calibri"/>
              </a:rPr>
              <a:t>my</a:t>
            </a:r>
            <a:r>
              <a:rPr sz="1500" i="1" spc="-90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temper;</a:t>
            </a:r>
            <a:r>
              <a:rPr sz="1500" i="1" spc="-130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I</a:t>
            </a:r>
            <a:r>
              <a:rPr sz="1500" i="1" spc="-65" dirty="0">
                <a:latin typeface="Calibri"/>
                <a:cs typeface="Calibri"/>
              </a:rPr>
              <a:t> </a:t>
            </a:r>
            <a:r>
              <a:rPr sz="1500" i="1" spc="15" dirty="0">
                <a:latin typeface="Calibri"/>
                <a:cs typeface="Calibri"/>
              </a:rPr>
              <a:t>learnedhow</a:t>
            </a:r>
            <a:r>
              <a:rPr sz="1500" i="1" spc="-8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to</a:t>
            </a:r>
            <a:r>
              <a:rPr sz="1500" i="1" spc="-9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cooperate  </a:t>
            </a:r>
            <a:r>
              <a:rPr sz="1500" i="1" spc="35" dirty="0">
                <a:latin typeface="Calibri"/>
                <a:cs typeface="Calibri"/>
              </a:rPr>
              <a:t>andmake</a:t>
            </a:r>
            <a:r>
              <a:rPr sz="1500" i="1" spc="-85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friends</a:t>
            </a:r>
            <a:r>
              <a:rPr sz="1500" i="1" spc="-110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wherever</a:t>
            </a:r>
            <a:r>
              <a:rPr sz="1500" i="1" spc="-145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I</a:t>
            </a:r>
            <a:r>
              <a:rPr sz="1500" i="1" spc="-65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go;</a:t>
            </a:r>
            <a:r>
              <a:rPr sz="1500" i="1" spc="-80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I</a:t>
            </a:r>
            <a:r>
              <a:rPr sz="1500" i="1" spc="-65" dirty="0">
                <a:latin typeface="Calibri"/>
                <a:cs typeface="Calibri"/>
              </a:rPr>
              <a:t> </a:t>
            </a:r>
            <a:r>
              <a:rPr sz="1500" i="1" spc="15" dirty="0">
                <a:latin typeface="Calibri"/>
                <a:cs typeface="Calibri"/>
              </a:rPr>
              <a:t>learnedhow</a:t>
            </a:r>
            <a:r>
              <a:rPr sz="1500" i="1" spc="-8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to</a:t>
            </a:r>
            <a:r>
              <a:rPr sz="1500" i="1" spc="-7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communicate,</a:t>
            </a:r>
            <a:r>
              <a:rPr sz="1500" i="1" spc="-175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I</a:t>
            </a:r>
            <a:r>
              <a:rPr sz="1500" i="1" spc="-6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learned  </a:t>
            </a:r>
            <a:r>
              <a:rPr sz="1500" i="1" spc="40" dirty="0">
                <a:latin typeface="Calibri"/>
                <a:cs typeface="Calibri"/>
              </a:rPr>
              <a:t>howto </a:t>
            </a:r>
            <a:r>
              <a:rPr sz="1500" i="1" dirty="0">
                <a:latin typeface="Calibri"/>
                <a:cs typeface="Calibri"/>
              </a:rPr>
              <a:t>think, </a:t>
            </a:r>
            <a:r>
              <a:rPr sz="1500" i="1" spc="-30" dirty="0">
                <a:latin typeface="Calibri"/>
                <a:cs typeface="Calibri"/>
              </a:rPr>
              <a:t>I </a:t>
            </a:r>
            <a:r>
              <a:rPr sz="1500" i="1" spc="15" dirty="0">
                <a:latin typeface="Calibri"/>
                <a:cs typeface="Calibri"/>
              </a:rPr>
              <a:t>learnedhow </a:t>
            </a:r>
            <a:r>
              <a:rPr sz="1500" i="1" spc="-5" dirty="0">
                <a:latin typeface="Calibri"/>
                <a:cs typeface="Calibri"/>
              </a:rPr>
              <a:t>to </a:t>
            </a:r>
            <a:r>
              <a:rPr sz="1500" i="1" spc="5" dirty="0">
                <a:latin typeface="Calibri"/>
                <a:cs typeface="Calibri"/>
              </a:rPr>
              <a:t>conduct </a:t>
            </a:r>
            <a:r>
              <a:rPr sz="1500" i="1" spc="-20" dirty="0">
                <a:latin typeface="Calibri"/>
                <a:cs typeface="Calibri"/>
              </a:rPr>
              <a:t>research, </a:t>
            </a:r>
            <a:r>
              <a:rPr sz="1500" i="1" spc="-30" dirty="0">
                <a:latin typeface="Calibri"/>
                <a:cs typeface="Calibri"/>
              </a:rPr>
              <a:t>I </a:t>
            </a:r>
            <a:r>
              <a:rPr sz="1500" i="1" spc="25" dirty="0">
                <a:latin typeface="Calibri"/>
                <a:cs typeface="Calibri"/>
              </a:rPr>
              <a:t>learnedand </a:t>
            </a:r>
            <a:r>
              <a:rPr sz="1500" i="1" spc="-15" dirty="0">
                <a:latin typeface="Calibri"/>
                <a:cs typeface="Calibri"/>
              </a:rPr>
              <a:t>learned,  </a:t>
            </a:r>
            <a:r>
              <a:rPr sz="1500" i="1" spc="25" dirty="0">
                <a:latin typeface="Calibri"/>
                <a:cs typeface="Calibri"/>
              </a:rPr>
              <a:t>and</a:t>
            </a:r>
            <a:r>
              <a:rPr sz="1500" i="1" spc="-125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I</a:t>
            </a:r>
            <a:r>
              <a:rPr sz="1500" i="1" spc="-70" dirty="0">
                <a:latin typeface="Calibri"/>
                <a:cs typeface="Calibri"/>
              </a:rPr>
              <a:t> </a:t>
            </a:r>
            <a:r>
              <a:rPr sz="1500" i="1" spc="25" dirty="0">
                <a:latin typeface="Calibri"/>
                <a:cs typeface="Calibri"/>
              </a:rPr>
              <a:t>am</a:t>
            </a:r>
            <a:r>
              <a:rPr sz="1500" i="1" spc="-75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still</a:t>
            </a:r>
            <a:r>
              <a:rPr sz="1500" i="1" spc="-65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learning</a:t>
            </a:r>
            <a:r>
              <a:rPr sz="1500" i="1" spc="-12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to</a:t>
            </a:r>
            <a:r>
              <a:rPr sz="1500" i="1" spc="-7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be</a:t>
            </a:r>
            <a:r>
              <a:rPr sz="1500" i="1" spc="-90" dirty="0">
                <a:latin typeface="Calibri"/>
                <a:cs typeface="Calibri"/>
              </a:rPr>
              <a:t> </a:t>
            </a:r>
            <a:r>
              <a:rPr sz="1500" i="1" spc="10" dirty="0">
                <a:latin typeface="Calibri"/>
                <a:cs typeface="Calibri"/>
              </a:rPr>
              <a:t>a</a:t>
            </a:r>
            <a:r>
              <a:rPr sz="1500" i="1" spc="-5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betterperson</a:t>
            </a:r>
            <a:r>
              <a:rPr sz="1500" i="1" spc="-90" dirty="0">
                <a:latin typeface="Calibri"/>
                <a:cs typeface="Calibri"/>
              </a:rPr>
              <a:t> </a:t>
            </a:r>
            <a:r>
              <a:rPr sz="1500" i="1" spc="5" dirty="0">
                <a:latin typeface="Calibri"/>
                <a:cs typeface="Calibri"/>
              </a:rPr>
              <a:t>in</a:t>
            </a:r>
            <a:r>
              <a:rPr sz="1500" i="1" spc="-70" dirty="0">
                <a:latin typeface="Calibri"/>
                <a:cs typeface="Calibri"/>
              </a:rPr>
              <a:t> </a:t>
            </a:r>
            <a:r>
              <a:rPr sz="1500" i="1" spc="-80" dirty="0">
                <a:latin typeface="Calibri"/>
                <a:cs typeface="Calibri"/>
              </a:rPr>
              <a:t>life.”</a:t>
            </a:r>
            <a:endParaRPr sz="1500">
              <a:latin typeface="Calibri"/>
              <a:cs typeface="Calibri"/>
            </a:endParaRPr>
          </a:p>
          <a:p>
            <a:pPr marL="12700" marR="391160">
              <a:lnSpc>
                <a:spcPct val="100000"/>
              </a:lnSpc>
              <a:spcBef>
                <a:spcPts val="1585"/>
              </a:spcBef>
            </a:pPr>
            <a:r>
              <a:rPr sz="1500" b="1" spc="40" dirty="0">
                <a:latin typeface="Calibri"/>
                <a:cs typeface="Calibri"/>
              </a:rPr>
              <a:t>Reem</a:t>
            </a:r>
            <a:r>
              <a:rPr sz="1500" b="1" spc="-75" dirty="0">
                <a:latin typeface="Calibri"/>
                <a:cs typeface="Calibri"/>
              </a:rPr>
              <a:t> </a:t>
            </a:r>
            <a:r>
              <a:rPr sz="1500" b="1" spc="30" dirty="0">
                <a:latin typeface="Calibri"/>
                <a:cs typeface="Calibri"/>
              </a:rPr>
              <a:t>Zayter,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40" dirty="0">
                <a:latin typeface="Calibri"/>
                <a:cs typeface="Calibri"/>
              </a:rPr>
              <a:t>student,</a:t>
            </a:r>
            <a:r>
              <a:rPr sz="1500" b="1" spc="-80" dirty="0">
                <a:latin typeface="Calibri"/>
                <a:cs typeface="Calibri"/>
              </a:rPr>
              <a:t> </a:t>
            </a:r>
            <a:r>
              <a:rPr sz="1500" b="1" spc="40" dirty="0">
                <a:latin typeface="Calibri"/>
                <a:cs typeface="Calibri"/>
              </a:rPr>
              <a:t>Makassed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Houssam</a:t>
            </a:r>
            <a:r>
              <a:rPr sz="1500" b="1" spc="-75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Eddine</a:t>
            </a:r>
            <a:r>
              <a:rPr sz="1500" b="1" spc="-100" dirty="0">
                <a:latin typeface="Calibri"/>
                <a:cs typeface="Calibri"/>
              </a:rPr>
              <a:t> </a:t>
            </a:r>
            <a:r>
              <a:rPr sz="1500" b="1" spc="85" dirty="0">
                <a:latin typeface="Calibri"/>
                <a:cs typeface="Calibri"/>
              </a:rPr>
              <a:t>High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School  </a:t>
            </a:r>
            <a:r>
              <a:rPr sz="1500" b="1" spc="65" dirty="0">
                <a:latin typeface="Calibri"/>
                <a:cs typeface="Calibri"/>
              </a:rPr>
              <a:t>Lebanon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309" y="426308"/>
            <a:ext cx="801306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114" dirty="0"/>
              <a:t>How</a:t>
            </a:r>
            <a:r>
              <a:rPr sz="3400" spc="-180" dirty="0"/>
              <a:t> </a:t>
            </a:r>
            <a:r>
              <a:rPr sz="3400" spc="105" dirty="0"/>
              <a:t>is</a:t>
            </a:r>
            <a:r>
              <a:rPr sz="3400" spc="-75" dirty="0"/>
              <a:t> </a:t>
            </a:r>
            <a:r>
              <a:rPr sz="3400" spc="114" dirty="0"/>
              <a:t>a</a:t>
            </a:r>
            <a:r>
              <a:rPr sz="3400" spc="-110" dirty="0"/>
              <a:t> </a:t>
            </a:r>
            <a:r>
              <a:rPr sz="3400" spc="125" dirty="0"/>
              <a:t>school</a:t>
            </a:r>
            <a:r>
              <a:rPr sz="3400" spc="-110" dirty="0"/>
              <a:t> </a:t>
            </a:r>
            <a:r>
              <a:rPr sz="3400" spc="130" dirty="0"/>
              <a:t>authorized</a:t>
            </a:r>
            <a:r>
              <a:rPr sz="3400" spc="-125" dirty="0"/>
              <a:t> </a:t>
            </a:r>
            <a:r>
              <a:rPr sz="3400" spc="155" dirty="0"/>
              <a:t>and</a:t>
            </a:r>
            <a:r>
              <a:rPr sz="3400" spc="-100" dirty="0"/>
              <a:t> </a:t>
            </a:r>
            <a:r>
              <a:rPr sz="3400" spc="75" dirty="0"/>
              <a:t>reviewed?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5596127" y="3892296"/>
            <a:ext cx="3547871" cy="2740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3333" y="4089514"/>
            <a:ext cx="2992463" cy="2147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470" y="1281915"/>
            <a:ext cx="8495999" cy="2670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403" y="402558"/>
            <a:ext cx="676402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114" dirty="0"/>
              <a:t>How</a:t>
            </a:r>
            <a:r>
              <a:rPr sz="3400" spc="-180" dirty="0"/>
              <a:t> </a:t>
            </a:r>
            <a:r>
              <a:rPr sz="3400" spc="100" dirty="0"/>
              <a:t>the</a:t>
            </a:r>
            <a:r>
              <a:rPr sz="3400" spc="-85" dirty="0"/>
              <a:t> </a:t>
            </a:r>
            <a:r>
              <a:rPr sz="3400" spc="100" dirty="0"/>
              <a:t>IB</a:t>
            </a:r>
            <a:r>
              <a:rPr sz="3400" spc="-70" dirty="0"/>
              <a:t> </a:t>
            </a:r>
            <a:r>
              <a:rPr sz="3400" spc="130" dirty="0"/>
              <a:t>develops</a:t>
            </a:r>
            <a:r>
              <a:rPr sz="3400" spc="-125" dirty="0"/>
              <a:t> </a:t>
            </a:r>
            <a:r>
              <a:rPr sz="3400" spc="90" dirty="0"/>
              <a:t>its</a:t>
            </a:r>
            <a:r>
              <a:rPr sz="3400" spc="-105" dirty="0"/>
              <a:t> </a:t>
            </a:r>
            <a:r>
              <a:rPr sz="3400" spc="100" dirty="0"/>
              <a:t>curriculum: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188087" y="1229959"/>
            <a:ext cx="8433903" cy="3749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64351" y="4540046"/>
            <a:ext cx="2675381" cy="1931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8625"/>
            <a:ext cx="9144000" cy="642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1620" marR="5080" indent="989965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What </a:t>
            </a:r>
            <a:r>
              <a:rPr spc="150" dirty="0"/>
              <a:t>you need </a:t>
            </a:r>
            <a:r>
              <a:rPr spc="100" dirty="0"/>
              <a:t>to  </a:t>
            </a:r>
            <a:r>
              <a:rPr spc="160" dirty="0"/>
              <a:t>know</a:t>
            </a:r>
            <a:r>
              <a:rPr spc="-145" dirty="0"/>
              <a:t> </a:t>
            </a:r>
            <a:r>
              <a:rPr spc="160" dirty="0"/>
              <a:t>about</a:t>
            </a:r>
            <a:r>
              <a:rPr spc="-105" dirty="0"/>
              <a:t> </a:t>
            </a:r>
            <a:r>
              <a:rPr spc="125" dirty="0"/>
              <a:t>the</a:t>
            </a:r>
            <a:r>
              <a:rPr spc="-125" dirty="0"/>
              <a:t> </a:t>
            </a:r>
            <a:r>
              <a:rPr spc="125" dirty="0"/>
              <a:t>IB</a:t>
            </a:r>
            <a:r>
              <a:rPr spc="-120" dirty="0"/>
              <a:t> </a:t>
            </a:r>
            <a:r>
              <a:rPr spc="185" dirty="0"/>
              <a:t>and</a:t>
            </a:r>
            <a:r>
              <a:rPr spc="-110" dirty="0"/>
              <a:t> </a:t>
            </a:r>
            <a:r>
              <a:rPr spc="125" dirty="0"/>
              <a:t>the  </a:t>
            </a:r>
            <a:r>
              <a:rPr spc="140" dirty="0"/>
              <a:t>Primary </a:t>
            </a:r>
            <a:r>
              <a:rPr spc="75" dirty="0"/>
              <a:t>Years</a:t>
            </a:r>
            <a:r>
              <a:rPr spc="-535" dirty="0"/>
              <a:t> </a:t>
            </a:r>
            <a:r>
              <a:rPr spc="160" dirty="0"/>
              <a:t>Programme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91299" y="6517768"/>
            <a:ext cx="3406140" cy="2590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Baccalaureate Organization</a:t>
            </a:r>
            <a:r>
              <a:rPr sz="7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Baccalaureate</a:t>
            </a:r>
            <a:r>
              <a:rPr sz="675" spc="-7" baseline="24691" dirty="0">
                <a:solidFill>
                  <a:srgbClr val="FFFFFF"/>
                </a:solidFill>
                <a:latin typeface="Arial"/>
                <a:cs typeface="Arial"/>
              </a:rPr>
              <a:t>®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| Baccalauréat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675" spc="-15" baseline="24691" dirty="0">
                <a:solidFill>
                  <a:srgbClr val="FFFFFF"/>
                </a:solidFill>
                <a:latin typeface="Arial"/>
                <a:cs typeface="Arial"/>
              </a:rPr>
              <a:t>®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| Bachillerato</a:t>
            </a:r>
            <a:r>
              <a:rPr sz="7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Internacional</a:t>
            </a:r>
            <a:r>
              <a:rPr sz="675" spc="-15" baseline="24691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endParaRPr sz="675" baseline="2469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65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81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309" y="3293896"/>
            <a:ext cx="6760209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400" b="1" spc="190" dirty="0">
                <a:solidFill>
                  <a:srgbClr val="1AB7EA"/>
                </a:solidFill>
                <a:latin typeface="Calibri"/>
                <a:cs typeface="Calibri"/>
              </a:rPr>
              <a:t>So</a:t>
            </a:r>
            <a:r>
              <a:rPr sz="3400" b="1" spc="-125" dirty="0">
                <a:solidFill>
                  <a:srgbClr val="1AB7EA"/>
                </a:solidFill>
                <a:latin typeface="Calibri"/>
                <a:cs typeface="Calibri"/>
              </a:rPr>
              <a:t> </a:t>
            </a:r>
            <a:r>
              <a:rPr sz="3400" b="1" spc="90" dirty="0">
                <a:solidFill>
                  <a:srgbClr val="1AB7EA"/>
                </a:solidFill>
                <a:latin typeface="Calibri"/>
                <a:cs typeface="Calibri"/>
              </a:rPr>
              <a:t>what</a:t>
            </a:r>
            <a:r>
              <a:rPr sz="3400" b="1" spc="-105" dirty="0">
                <a:solidFill>
                  <a:srgbClr val="1AB7EA"/>
                </a:solidFill>
                <a:latin typeface="Calibri"/>
                <a:cs typeface="Calibri"/>
              </a:rPr>
              <a:t> </a:t>
            </a:r>
            <a:r>
              <a:rPr sz="3400" b="1" spc="114" dirty="0">
                <a:solidFill>
                  <a:srgbClr val="1AB7EA"/>
                </a:solidFill>
                <a:latin typeface="Calibri"/>
                <a:cs typeface="Calibri"/>
              </a:rPr>
              <a:t>exactly</a:t>
            </a:r>
            <a:r>
              <a:rPr sz="3400" b="1" spc="-85" dirty="0">
                <a:solidFill>
                  <a:srgbClr val="1AB7EA"/>
                </a:solidFill>
                <a:latin typeface="Calibri"/>
                <a:cs typeface="Calibri"/>
              </a:rPr>
              <a:t> </a:t>
            </a:r>
            <a:r>
              <a:rPr sz="3400" b="1" spc="105" dirty="0">
                <a:solidFill>
                  <a:srgbClr val="1AB7EA"/>
                </a:solidFill>
                <a:latin typeface="Calibri"/>
                <a:cs typeface="Calibri"/>
              </a:rPr>
              <a:t>is</a:t>
            </a:r>
            <a:r>
              <a:rPr sz="3400" b="1" spc="-90" dirty="0">
                <a:solidFill>
                  <a:srgbClr val="1AB7EA"/>
                </a:solidFill>
                <a:latin typeface="Calibri"/>
                <a:cs typeface="Calibri"/>
              </a:rPr>
              <a:t> </a:t>
            </a:r>
            <a:r>
              <a:rPr sz="3400" b="1" spc="100" dirty="0">
                <a:solidFill>
                  <a:srgbClr val="1AB7EA"/>
                </a:solidFill>
                <a:latin typeface="Calibri"/>
                <a:cs typeface="Calibri"/>
              </a:rPr>
              <a:t>the</a:t>
            </a:r>
            <a:r>
              <a:rPr sz="3400" b="1" spc="-100" dirty="0">
                <a:solidFill>
                  <a:srgbClr val="1AB7EA"/>
                </a:solidFill>
                <a:latin typeface="Calibri"/>
                <a:cs typeface="Calibri"/>
              </a:rPr>
              <a:t> </a:t>
            </a:r>
            <a:r>
              <a:rPr sz="3400" b="1" spc="100" dirty="0">
                <a:solidFill>
                  <a:srgbClr val="1AB7EA"/>
                </a:solidFill>
                <a:latin typeface="Calibri"/>
                <a:cs typeface="Calibri"/>
              </a:rPr>
              <a:t>International  </a:t>
            </a:r>
            <a:r>
              <a:rPr sz="3400" b="1" spc="85" dirty="0">
                <a:solidFill>
                  <a:srgbClr val="1AB7EA"/>
                </a:solidFill>
                <a:latin typeface="Calibri"/>
                <a:cs typeface="Calibri"/>
              </a:rPr>
              <a:t>Baccalaureate?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6852" y="4773061"/>
            <a:ext cx="789622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sz="2300" i="1" spc="-204" dirty="0">
                <a:solidFill>
                  <a:srgbClr val="004B8D"/>
                </a:solidFill>
                <a:latin typeface="Calibri"/>
                <a:cs typeface="Calibri"/>
              </a:rPr>
              <a:t>“... </a:t>
            </a:r>
            <a:r>
              <a:rPr sz="2300" i="1" spc="-15" dirty="0">
                <a:solidFill>
                  <a:srgbClr val="004B8D"/>
                </a:solidFill>
                <a:latin typeface="Calibri"/>
                <a:cs typeface="Calibri"/>
              </a:rPr>
              <a:t>The </a:t>
            </a:r>
            <a:r>
              <a:rPr sz="2300" i="1" spc="-10" dirty="0">
                <a:solidFill>
                  <a:srgbClr val="004B8D"/>
                </a:solidFill>
                <a:latin typeface="Calibri"/>
                <a:cs typeface="Calibri"/>
              </a:rPr>
              <a:t>International </a:t>
            </a:r>
            <a:r>
              <a:rPr sz="2300" i="1" spc="-20" dirty="0">
                <a:solidFill>
                  <a:srgbClr val="004B8D"/>
                </a:solidFill>
                <a:latin typeface="Calibri"/>
                <a:cs typeface="Calibri"/>
              </a:rPr>
              <a:t>Baccalaureate </a:t>
            </a:r>
            <a:r>
              <a:rPr sz="2300" i="1" spc="-55" dirty="0">
                <a:solidFill>
                  <a:srgbClr val="004B8D"/>
                </a:solidFill>
                <a:latin typeface="Calibri"/>
                <a:cs typeface="Calibri"/>
              </a:rPr>
              <a:t>(IB) </a:t>
            </a:r>
            <a:r>
              <a:rPr sz="2300" i="1" spc="-20" dirty="0">
                <a:solidFill>
                  <a:srgbClr val="004B8D"/>
                </a:solidFill>
                <a:latin typeface="Calibri"/>
                <a:cs typeface="Calibri"/>
              </a:rPr>
              <a:t>is </a:t>
            </a:r>
            <a:r>
              <a:rPr sz="2300" i="1" spc="15" dirty="0">
                <a:solidFill>
                  <a:srgbClr val="004B8D"/>
                </a:solidFill>
                <a:latin typeface="Calibri"/>
                <a:cs typeface="Calibri"/>
              </a:rPr>
              <a:t>a </a:t>
            </a:r>
            <a:r>
              <a:rPr sz="2300" i="1" spc="-5" dirty="0">
                <a:solidFill>
                  <a:srgbClr val="004B8D"/>
                </a:solidFill>
                <a:latin typeface="Calibri"/>
                <a:cs typeface="Calibri"/>
              </a:rPr>
              <a:t>non-profit foundation,  </a:t>
            </a:r>
            <a:r>
              <a:rPr sz="2300" i="1" spc="-15" dirty="0">
                <a:solidFill>
                  <a:srgbClr val="004B8D"/>
                </a:solidFill>
                <a:latin typeface="Calibri"/>
                <a:cs typeface="Calibri"/>
              </a:rPr>
              <a:t>motivated</a:t>
            </a:r>
            <a:r>
              <a:rPr sz="2300" i="1" spc="-12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15" dirty="0">
                <a:solidFill>
                  <a:srgbClr val="004B8D"/>
                </a:solidFill>
                <a:latin typeface="Calibri"/>
                <a:cs typeface="Calibri"/>
              </a:rPr>
              <a:t>by</a:t>
            </a:r>
            <a:r>
              <a:rPr sz="2300" i="1" spc="-9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35" dirty="0">
                <a:solidFill>
                  <a:srgbClr val="004B8D"/>
                </a:solidFill>
                <a:latin typeface="Calibri"/>
                <a:cs typeface="Calibri"/>
              </a:rPr>
              <a:t>its</a:t>
            </a:r>
            <a:r>
              <a:rPr sz="2300" i="1" spc="-10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0" dirty="0">
                <a:solidFill>
                  <a:srgbClr val="004B8D"/>
                </a:solidFill>
                <a:latin typeface="Calibri"/>
                <a:cs typeface="Calibri"/>
              </a:rPr>
              <a:t>mission</a:t>
            </a:r>
            <a:r>
              <a:rPr sz="2300" i="1" spc="-14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20" dirty="0">
                <a:solidFill>
                  <a:srgbClr val="004B8D"/>
                </a:solidFill>
                <a:latin typeface="Calibri"/>
                <a:cs typeface="Calibri"/>
              </a:rPr>
              <a:t>to</a:t>
            </a:r>
            <a:r>
              <a:rPr sz="2300" i="1" spc="-9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40" dirty="0">
                <a:solidFill>
                  <a:srgbClr val="004B8D"/>
                </a:solidFill>
                <a:latin typeface="Calibri"/>
                <a:cs typeface="Calibri"/>
              </a:rPr>
              <a:t>create</a:t>
            </a:r>
            <a:r>
              <a:rPr sz="2300" i="1" spc="-12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15" dirty="0">
                <a:solidFill>
                  <a:srgbClr val="004B8D"/>
                </a:solidFill>
                <a:latin typeface="Calibri"/>
                <a:cs typeface="Calibri"/>
              </a:rPr>
              <a:t>a</a:t>
            </a:r>
            <a:r>
              <a:rPr sz="2300" i="1" spc="-11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50" dirty="0">
                <a:solidFill>
                  <a:srgbClr val="004B8D"/>
                </a:solidFill>
                <a:latin typeface="Calibri"/>
                <a:cs typeface="Calibri"/>
              </a:rPr>
              <a:t>better</a:t>
            </a:r>
            <a:r>
              <a:rPr sz="2300" i="1" spc="-7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10" dirty="0">
                <a:solidFill>
                  <a:srgbClr val="004B8D"/>
                </a:solidFill>
                <a:latin typeface="Calibri"/>
                <a:cs typeface="Calibri"/>
              </a:rPr>
              <a:t>world</a:t>
            </a:r>
            <a:r>
              <a:rPr sz="2300" i="1" spc="-12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rgbClr val="004B8D"/>
                </a:solidFill>
                <a:latin typeface="Calibri"/>
                <a:cs typeface="Calibri"/>
              </a:rPr>
              <a:t>through</a:t>
            </a:r>
            <a:r>
              <a:rPr sz="2300" i="1" spc="-9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30" dirty="0">
                <a:solidFill>
                  <a:srgbClr val="004B8D"/>
                </a:solidFill>
                <a:latin typeface="Calibri"/>
                <a:cs typeface="Calibri"/>
              </a:rPr>
              <a:t>education”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73" cy="5330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87894"/>
            <a:ext cx="9144000" cy="4373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204" y="4482160"/>
            <a:ext cx="8633460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1175">
              <a:lnSpc>
                <a:spcPct val="100000"/>
              </a:lnSpc>
              <a:spcBef>
                <a:spcPts val="100"/>
              </a:spcBef>
            </a:pPr>
            <a:r>
              <a:rPr sz="2300" spc="-60" dirty="0">
                <a:solidFill>
                  <a:srgbClr val="004B8D"/>
                </a:solidFill>
                <a:latin typeface="Calibri"/>
                <a:cs typeface="Calibri"/>
              </a:rPr>
              <a:t>...</a:t>
            </a:r>
            <a:r>
              <a:rPr sz="2300" i="1" spc="-60" dirty="0">
                <a:solidFill>
                  <a:srgbClr val="004B8D"/>
                </a:solidFill>
                <a:latin typeface="Calibri"/>
                <a:cs typeface="Calibri"/>
              </a:rPr>
              <a:t>The </a:t>
            </a:r>
            <a:r>
              <a:rPr sz="2300" b="1" i="1" spc="35" dirty="0">
                <a:solidFill>
                  <a:srgbClr val="004B8D"/>
                </a:solidFill>
                <a:latin typeface="Calibri"/>
                <a:cs typeface="Calibri"/>
              </a:rPr>
              <a:t>International Baccalaureate </a:t>
            </a:r>
            <a:r>
              <a:rPr sz="2300" i="1" spc="0" dirty="0">
                <a:solidFill>
                  <a:srgbClr val="004B8D"/>
                </a:solidFill>
                <a:latin typeface="Calibri"/>
                <a:cs typeface="Calibri"/>
              </a:rPr>
              <a:t>aims </a:t>
            </a:r>
            <a:r>
              <a:rPr sz="2300" i="1" spc="-20" dirty="0">
                <a:solidFill>
                  <a:srgbClr val="004B8D"/>
                </a:solidFill>
                <a:latin typeface="Calibri"/>
                <a:cs typeface="Calibri"/>
              </a:rPr>
              <a:t>to </a:t>
            </a:r>
            <a:r>
              <a:rPr sz="2300" i="1" spc="-15" dirty="0">
                <a:solidFill>
                  <a:srgbClr val="004B8D"/>
                </a:solidFill>
                <a:latin typeface="Calibri"/>
                <a:cs typeface="Calibri"/>
              </a:rPr>
              <a:t>develop </a:t>
            </a:r>
            <a:r>
              <a:rPr sz="2300" b="1" i="1" spc="35" dirty="0">
                <a:solidFill>
                  <a:srgbClr val="004B8D"/>
                </a:solidFill>
                <a:latin typeface="Calibri"/>
                <a:cs typeface="Calibri"/>
              </a:rPr>
              <a:t>inquiring</a:t>
            </a:r>
            <a:r>
              <a:rPr sz="2300" i="1" spc="35" dirty="0">
                <a:solidFill>
                  <a:srgbClr val="004B8D"/>
                </a:solidFill>
                <a:latin typeface="Calibri"/>
                <a:cs typeface="Calibri"/>
              </a:rPr>
              <a:t>,  </a:t>
            </a:r>
            <a:r>
              <a:rPr sz="2300" b="1" i="1" spc="40" dirty="0">
                <a:solidFill>
                  <a:srgbClr val="004B8D"/>
                </a:solidFill>
                <a:latin typeface="Calibri"/>
                <a:cs typeface="Calibri"/>
              </a:rPr>
              <a:t>knowledgeable</a:t>
            </a:r>
            <a:r>
              <a:rPr sz="2300" b="1" i="1" spc="-11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25" dirty="0">
                <a:solidFill>
                  <a:srgbClr val="004B8D"/>
                </a:solidFill>
                <a:latin typeface="Calibri"/>
                <a:cs typeface="Calibri"/>
              </a:rPr>
              <a:t>and</a:t>
            </a:r>
            <a:r>
              <a:rPr sz="2300" i="1" spc="-9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b="1" i="1" spc="50" dirty="0">
                <a:solidFill>
                  <a:srgbClr val="004B8D"/>
                </a:solidFill>
                <a:latin typeface="Calibri"/>
                <a:cs typeface="Calibri"/>
              </a:rPr>
              <a:t>caring</a:t>
            </a:r>
            <a:r>
              <a:rPr sz="2300" b="1" i="1" spc="-9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0" dirty="0">
                <a:solidFill>
                  <a:srgbClr val="004B8D"/>
                </a:solidFill>
                <a:latin typeface="Calibri"/>
                <a:cs typeface="Calibri"/>
              </a:rPr>
              <a:t>young</a:t>
            </a:r>
            <a:r>
              <a:rPr sz="2300" i="1" spc="-9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15" dirty="0">
                <a:solidFill>
                  <a:srgbClr val="004B8D"/>
                </a:solidFill>
                <a:latin typeface="Calibri"/>
                <a:cs typeface="Calibri"/>
              </a:rPr>
              <a:t>people</a:t>
            </a:r>
            <a:r>
              <a:rPr sz="2300" i="1" spc="-7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5" dirty="0">
                <a:solidFill>
                  <a:srgbClr val="004B8D"/>
                </a:solidFill>
                <a:latin typeface="Calibri"/>
                <a:cs typeface="Calibri"/>
              </a:rPr>
              <a:t>who</a:t>
            </a:r>
            <a:r>
              <a:rPr sz="2300" i="1" spc="-11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5" dirty="0">
                <a:solidFill>
                  <a:srgbClr val="004B8D"/>
                </a:solidFill>
                <a:latin typeface="Calibri"/>
                <a:cs typeface="Calibri"/>
              </a:rPr>
              <a:t>help</a:t>
            </a:r>
            <a:r>
              <a:rPr sz="2300" i="1" spc="-9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20" dirty="0">
                <a:solidFill>
                  <a:srgbClr val="004B8D"/>
                </a:solidFill>
                <a:latin typeface="Calibri"/>
                <a:cs typeface="Calibri"/>
              </a:rPr>
              <a:t>to</a:t>
            </a:r>
            <a:r>
              <a:rPr sz="2300" i="1" spc="-11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40" dirty="0">
                <a:solidFill>
                  <a:srgbClr val="004B8D"/>
                </a:solidFill>
                <a:latin typeface="Calibri"/>
                <a:cs typeface="Calibri"/>
              </a:rPr>
              <a:t>create</a:t>
            </a:r>
            <a:r>
              <a:rPr sz="2300" i="1" spc="-12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15" dirty="0">
                <a:solidFill>
                  <a:srgbClr val="004B8D"/>
                </a:solidFill>
                <a:latin typeface="Calibri"/>
                <a:cs typeface="Calibri"/>
              </a:rPr>
              <a:t>a</a:t>
            </a:r>
            <a:r>
              <a:rPr sz="2300" i="1" spc="-11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50" dirty="0">
                <a:solidFill>
                  <a:srgbClr val="004B8D"/>
                </a:solidFill>
                <a:latin typeface="Calibri"/>
                <a:cs typeface="Calibri"/>
              </a:rPr>
              <a:t>better</a:t>
            </a:r>
            <a:r>
              <a:rPr sz="2300" i="1" spc="-7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25" dirty="0">
                <a:solidFill>
                  <a:srgbClr val="004B8D"/>
                </a:solidFill>
                <a:latin typeface="Calibri"/>
                <a:cs typeface="Calibri"/>
              </a:rPr>
              <a:t>and  </a:t>
            </a:r>
            <a:r>
              <a:rPr sz="2300" i="1" spc="-20" dirty="0">
                <a:solidFill>
                  <a:srgbClr val="004B8D"/>
                </a:solidFill>
                <a:latin typeface="Calibri"/>
                <a:cs typeface="Calibri"/>
              </a:rPr>
              <a:t>more</a:t>
            </a:r>
            <a:r>
              <a:rPr sz="2300" i="1" spc="-14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b="1" i="1" spc="40" dirty="0">
                <a:solidFill>
                  <a:srgbClr val="004B8D"/>
                </a:solidFill>
                <a:latin typeface="Calibri"/>
                <a:cs typeface="Calibri"/>
              </a:rPr>
              <a:t>peaceful</a:t>
            </a:r>
            <a:r>
              <a:rPr sz="2300" b="1" i="1" spc="-9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10" dirty="0">
                <a:solidFill>
                  <a:srgbClr val="004B8D"/>
                </a:solidFill>
                <a:latin typeface="Calibri"/>
                <a:cs typeface="Calibri"/>
              </a:rPr>
              <a:t>world</a:t>
            </a:r>
            <a:r>
              <a:rPr sz="2300" i="1" spc="-12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rgbClr val="004B8D"/>
                </a:solidFill>
                <a:latin typeface="Calibri"/>
                <a:cs typeface="Calibri"/>
              </a:rPr>
              <a:t>through</a:t>
            </a:r>
            <a:r>
              <a:rPr sz="2300" i="1" spc="-9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b="1" i="1" spc="35" dirty="0">
                <a:solidFill>
                  <a:srgbClr val="004B8D"/>
                </a:solidFill>
                <a:latin typeface="Calibri"/>
                <a:cs typeface="Calibri"/>
              </a:rPr>
              <a:t>intercultural</a:t>
            </a:r>
            <a:r>
              <a:rPr sz="2300" b="1" i="1" spc="-114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5" dirty="0">
                <a:solidFill>
                  <a:srgbClr val="004B8D"/>
                </a:solidFill>
                <a:latin typeface="Calibri"/>
                <a:cs typeface="Calibri"/>
              </a:rPr>
              <a:t>understanding</a:t>
            </a:r>
            <a:r>
              <a:rPr sz="2300" i="1" spc="-6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25" dirty="0">
                <a:solidFill>
                  <a:srgbClr val="004B8D"/>
                </a:solidFill>
                <a:latin typeface="Calibri"/>
                <a:cs typeface="Calibri"/>
              </a:rPr>
              <a:t>and</a:t>
            </a:r>
            <a:r>
              <a:rPr sz="2300" i="1" spc="-12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004B8D"/>
                </a:solidFill>
                <a:latin typeface="Calibri"/>
                <a:cs typeface="Calibri"/>
              </a:rPr>
              <a:t>respect</a:t>
            </a:r>
            <a:r>
              <a:rPr sz="2300" spc="-5" dirty="0">
                <a:solidFill>
                  <a:srgbClr val="004B8D"/>
                </a:solidFill>
                <a:latin typeface="Calibri"/>
                <a:cs typeface="Calibri"/>
              </a:rPr>
              <a:t>...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74" cy="5058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54923"/>
            <a:ext cx="9144000" cy="383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2373" y="4462169"/>
            <a:ext cx="8087359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-55" dirty="0">
                <a:solidFill>
                  <a:srgbClr val="004B8D"/>
                </a:solidFill>
                <a:latin typeface="Calibri"/>
                <a:cs typeface="Calibri"/>
              </a:rPr>
              <a:t>...Our</a:t>
            </a:r>
            <a:r>
              <a:rPr sz="2300" i="1" spc="-10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10" dirty="0">
                <a:solidFill>
                  <a:srgbClr val="004B8D"/>
                </a:solidFill>
                <a:latin typeface="Calibri"/>
                <a:cs typeface="Calibri"/>
              </a:rPr>
              <a:t>programmes</a:t>
            </a:r>
            <a:r>
              <a:rPr sz="2300" i="1" spc="-10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b="1" i="1" spc="50" dirty="0">
                <a:solidFill>
                  <a:srgbClr val="004B8D"/>
                </a:solidFill>
                <a:latin typeface="Calibri"/>
                <a:cs typeface="Calibri"/>
              </a:rPr>
              <a:t>encourage</a:t>
            </a:r>
            <a:r>
              <a:rPr sz="2300" b="1" i="1" spc="-15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25" dirty="0">
                <a:solidFill>
                  <a:srgbClr val="004B8D"/>
                </a:solidFill>
                <a:latin typeface="Calibri"/>
                <a:cs typeface="Calibri"/>
              </a:rPr>
              <a:t>students</a:t>
            </a:r>
            <a:r>
              <a:rPr sz="2300" i="1" spc="-5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20" dirty="0">
                <a:solidFill>
                  <a:srgbClr val="004B8D"/>
                </a:solidFill>
                <a:latin typeface="Calibri"/>
                <a:cs typeface="Calibri"/>
              </a:rPr>
              <a:t>across</a:t>
            </a:r>
            <a:r>
              <a:rPr sz="2300" i="1" spc="-10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25" dirty="0">
                <a:solidFill>
                  <a:srgbClr val="004B8D"/>
                </a:solidFill>
                <a:latin typeface="Calibri"/>
                <a:cs typeface="Calibri"/>
              </a:rPr>
              <a:t>the</a:t>
            </a:r>
            <a:r>
              <a:rPr sz="2300" i="1" spc="-9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10" dirty="0">
                <a:solidFill>
                  <a:srgbClr val="004B8D"/>
                </a:solidFill>
                <a:latin typeface="Calibri"/>
                <a:cs typeface="Calibri"/>
              </a:rPr>
              <a:t>world</a:t>
            </a:r>
            <a:r>
              <a:rPr sz="2300" i="1" spc="-12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20" dirty="0">
                <a:solidFill>
                  <a:srgbClr val="004B8D"/>
                </a:solidFill>
                <a:latin typeface="Calibri"/>
                <a:cs typeface="Calibri"/>
              </a:rPr>
              <a:t>to</a:t>
            </a:r>
            <a:r>
              <a:rPr sz="2300" i="1" spc="-11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10" dirty="0">
                <a:solidFill>
                  <a:srgbClr val="004B8D"/>
                </a:solidFill>
                <a:latin typeface="Calibri"/>
                <a:cs typeface="Calibri"/>
              </a:rPr>
              <a:t>become</a:t>
            </a:r>
            <a:endParaRPr sz="2300">
              <a:latin typeface="Calibri"/>
              <a:cs typeface="Calibri"/>
            </a:endParaRPr>
          </a:p>
          <a:p>
            <a:pPr marL="917575" marR="5080" indent="-887094">
              <a:lnSpc>
                <a:spcPct val="100000"/>
              </a:lnSpc>
              <a:spcBef>
                <a:spcPts val="5"/>
              </a:spcBef>
            </a:pPr>
            <a:r>
              <a:rPr sz="2300" b="1" i="1" spc="15" dirty="0">
                <a:solidFill>
                  <a:srgbClr val="004B8D"/>
                </a:solidFill>
                <a:latin typeface="Calibri"/>
                <a:cs typeface="Calibri"/>
              </a:rPr>
              <a:t>active</a:t>
            </a:r>
            <a:r>
              <a:rPr sz="2300" i="1" spc="15" dirty="0">
                <a:solidFill>
                  <a:srgbClr val="004B8D"/>
                </a:solidFill>
                <a:latin typeface="Calibri"/>
                <a:cs typeface="Calibri"/>
              </a:rPr>
              <a:t>,</a:t>
            </a:r>
            <a:r>
              <a:rPr sz="2300" i="1" spc="-114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b="1" i="1" spc="50" dirty="0">
                <a:solidFill>
                  <a:srgbClr val="004B8D"/>
                </a:solidFill>
                <a:latin typeface="Calibri"/>
                <a:cs typeface="Calibri"/>
              </a:rPr>
              <a:t>compassionate</a:t>
            </a:r>
            <a:r>
              <a:rPr sz="2300" b="1" i="1" spc="-7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25" dirty="0">
                <a:solidFill>
                  <a:srgbClr val="004B8D"/>
                </a:solidFill>
                <a:latin typeface="Calibri"/>
                <a:cs typeface="Calibri"/>
              </a:rPr>
              <a:t>and</a:t>
            </a:r>
            <a:r>
              <a:rPr sz="2300" i="1" spc="-12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b="1" i="1" spc="40" dirty="0">
                <a:solidFill>
                  <a:srgbClr val="004B8D"/>
                </a:solidFill>
                <a:latin typeface="Calibri"/>
                <a:cs typeface="Calibri"/>
              </a:rPr>
              <a:t>lifelong</a:t>
            </a:r>
            <a:r>
              <a:rPr sz="2300" b="1" i="1" spc="-4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b="1" i="1" spc="35" dirty="0">
                <a:solidFill>
                  <a:srgbClr val="004B8D"/>
                </a:solidFill>
                <a:latin typeface="Calibri"/>
                <a:cs typeface="Calibri"/>
              </a:rPr>
              <a:t>learners</a:t>
            </a:r>
            <a:r>
              <a:rPr sz="2300" b="1" i="1" spc="-7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5" dirty="0">
                <a:solidFill>
                  <a:srgbClr val="004B8D"/>
                </a:solidFill>
                <a:latin typeface="Calibri"/>
                <a:cs typeface="Calibri"/>
              </a:rPr>
              <a:t>who</a:t>
            </a:r>
            <a:r>
              <a:rPr sz="2300" i="1" spc="-11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b="1" i="1" spc="50" dirty="0">
                <a:solidFill>
                  <a:srgbClr val="004B8D"/>
                </a:solidFill>
                <a:latin typeface="Calibri"/>
                <a:cs typeface="Calibri"/>
              </a:rPr>
              <a:t>understand</a:t>
            </a:r>
            <a:r>
              <a:rPr sz="2300" b="1" i="1" spc="-12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15" dirty="0">
                <a:solidFill>
                  <a:srgbClr val="004B8D"/>
                </a:solidFill>
                <a:latin typeface="Calibri"/>
                <a:cs typeface="Calibri"/>
              </a:rPr>
              <a:t>that  </a:t>
            </a:r>
            <a:r>
              <a:rPr sz="2300" i="1" spc="-25" dirty="0">
                <a:solidFill>
                  <a:srgbClr val="004B8D"/>
                </a:solidFill>
                <a:latin typeface="Calibri"/>
                <a:cs typeface="Calibri"/>
              </a:rPr>
              <a:t>other</a:t>
            </a:r>
            <a:r>
              <a:rPr sz="2300" i="1" spc="-13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30" dirty="0">
                <a:solidFill>
                  <a:srgbClr val="004B8D"/>
                </a:solidFill>
                <a:latin typeface="Calibri"/>
                <a:cs typeface="Calibri"/>
              </a:rPr>
              <a:t>people,</a:t>
            </a:r>
            <a:r>
              <a:rPr sz="2300" i="1" spc="-8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10" dirty="0">
                <a:solidFill>
                  <a:srgbClr val="004B8D"/>
                </a:solidFill>
                <a:latin typeface="Calibri"/>
                <a:cs typeface="Calibri"/>
              </a:rPr>
              <a:t>with</a:t>
            </a:r>
            <a:r>
              <a:rPr sz="2300" i="1" spc="-12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30" dirty="0">
                <a:solidFill>
                  <a:srgbClr val="004B8D"/>
                </a:solidFill>
                <a:latin typeface="Calibri"/>
                <a:cs typeface="Calibri"/>
              </a:rPr>
              <a:t>their</a:t>
            </a:r>
            <a:r>
              <a:rPr sz="2300" i="1" spc="-8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40" dirty="0">
                <a:solidFill>
                  <a:srgbClr val="004B8D"/>
                </a:solidFill>
                <a:latin typeface="Calibri"/>
                <a:cs typeface="Calibri"/>
              </a:rPr>
              <a:t>differences,</a:t>
            </a:r>
            <a:r>
              <a:rPr sz="2300" i="1" spc="-10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15" dirty="0">
                <a:solidFill>
                  <a:srgbClr val="004B8D"/>
                </a:solidFill>
                <a:latin typeface="Calibri"/>
                <a:cs typeface="Calibri"/>
              </a:rPr>
              <a:t>can</a:t>
            </a:r>
            <a:r>
              <a:rPr sz="2300" i="1" spc="-12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rgbClr val="004B8D"/>
                </a:solidFill>
                <a:latin typeface="Calibri"/>
                <a:cs typeface="Calibri"/>
              </a:rPr>
              <a:t>also</a:t>
            </a:r>
            <a:r>
              <a:rPr sz="2300" i="1" spc="-12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20" dirty="0">
                <a:solidFill>
                  <a:srgbClr val="004B8D"/>
                </a:solidFill>
                <a:latin typeface="Calibri"/>
                <a:cs typeface="Calibri"/>
              </a:rPr>
              <a:t>be</a:t>
            </a:r>
            <a:r>
              <a:rPr sz="2300" i="1" spc="-11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300" i="1" spc="-55" dirty="0">
                <a:solidFill>
                  <a:srgbClr val="004B8D"/>
                </a:solidFill>
                <a:latin typeface="Calibri"/>
                <a:cs typeface="Calibri"/>
              </a:rPr>
              <a:t>right....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1549" y="2083059"/>
            <a:ext cx="3997166" cy="399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7079" y="1153543"/>
            <a:ext cx="7753350" cy="393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5080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25" dirty="0">
                <a:solidFill>
                  <a:srgbClr val="004B8D"/>
                </a:solidFill>
                <a:latin typeface="Calibri"/>
                <a:cs typeface="Calibri"/>
              </a:rPr>
              <a:t>The</a:t>
            </a:r>
            <a:r>
              <a:rPr sz="2200" spc="-6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4B8D"/>
                </a:solidFill>
                <a:latin typeface="Calibri"/>
                <a:cs typeface="Calibri"/>
              </a:rPr>
              <a:t>IB</a:t>
            </a:r>
            <a:r>
              <a:rPr sz="2200" spc="-5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4B8D"/>
                </a:solidFill>
                <a:latin typeface="Calibri"/>
                <a:cs typeface="Calibri"/>
              </a:rPr>
              <a:t>learner</a:t>
            </a:r>
            <a:r>
              <a:rPr sz="2200" spc="-1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004B8D"/>
                </a:solidFill>
                <a:latin typeface="Calibri"/>
                <a:cs typeface="Calibri"/>
              </a:rPr>
              <a:t>profile</a:t>
            </a:r>
            <a:r>
              <a:rPr sz="2200" spc="-6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4B8D"/>
                </a:solidFill>
                <a:latin typeface="Calibri"/>
                <a:cs typeface="Calibri"/>
              </a:rPr>
              <a:t>is</a:t>
            </a:r>
            <a:r>
              <a:rPr sz="2200" spc="-4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4B8D"/>
                </a:solidFill>
                <a:latin typeface="Calibri"/>
                <a:cs typeface="Calibri"/>
              </a:rPr>
              <a:t>the</a:t>
            </a:r>
            <a:r>
              <a:rPr sz="2200" spc="-15" dirty="0">
                <a:solidFill>
                  <a:srgbClr val="004B8D"/>
                </a:solidFill>
                <a:latin typeface="Calibri"/>
                <a:cs typeface="Calibri"/>
              </a:rPr>
              <a:t> IB</a:t>
            </a:r>
            <a:r>
              <a:rPr sz="2200" spc="-5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004B8D"/>
                </a:solidFill>
                <a:latin typeface="Calibri"/>
                <a:cs typeface="Calibri"/>
              </a:rPr>
              <a:t>mission</a:t>
            </a:r>
            <a:r>
              <a:rPr sz="2200" spc="-6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0" dirty="0">
                <a:solidFill>
                  <a:srgbClr val="004B8D"/>
                </a:solidFill>
                <a:latin typeface="Calibri"/>
                <a:cs typeface="Calibri"/>
              </a:rPr>
              <a:t>statement</a:t>
            </a:r>
            <a:r>
              <a:rPr sz="2200" spc="-2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0" dirty="0">
                <a:solidFill>
                  <a:srgbClr val="004B8D"/>
                </a:solidFill>
                <a:latin typeface="Calibri"/>
                <a:cs typeface="Calibri"/>
              </a:rPr>
              <a:t>translated</a:t>
            </a:r>
            <a:r>
              <a:rPr sz="2200" spc="-1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004B8D"/>
                </a:solidFill>
                <a:latin typeface="Calibri"/>
                <a:cs typeface="Calibri"/>
              </a:rPr>
              <a:t>into</a:t>
            </a:r>
            <a:r>
              <a:rPr sz="2200" spc="-4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004B8D"/>
                </a:solidFill>
                <a:latin typeface="Calibri"/>
                <a:cs typeface="Calibri"/>
              </a:rPr>
              <a:t>a  </a:t>
            </a:r>
            <a:r>
              <a:rPr sz="2200" spc="-5" dirty="0">
                <a:solidFill>
                  <a:srgbClr val="004B8D"/>
                </a:solidFill>
                <a:latin typeface="Calibri"/>
                <a:cs typeface="Calibri"/>
              </a:rPr>
              <a:t>set</a:t>
            </a:r>
            <a:r>
              <a:rPr sz="2200" spc="-5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4B8D"/>
                </a:solidFill>
                <a:latin typeface="Calibri"/>
                <a:cs typeface="Calibri"/>
              </a:rPr>
              <a:t>of</a:t>
            </a:r>
            <a:r>
              <a:rPr sz="2200" spc="-6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004B8D"/>
                </a:solidFill>
                <a:latin typeface="Calibri"/>
                <a:cs typeface="Calibri"/>
              </a:rPr>
              <a:t>learning</a:t>
            </a:r>
            <a:r>
              <a:rPr sz="2200" spc="-5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004B8D"/>
                </a:solidFill>
                <a:latin typeface="Calibri"/>
                <a:cs typeface="Calibri"/>
              </a:rPr>
              <a:t>outcomes</a:t>
            </a:r>
            <a:r>
              <a:rPr sz="2200" spc="-5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4B8D"/>
                </a:solidFill>
                <a:latin typeface="Calibri"/>
                <a:cs typeface="Calibri"/>
              </a:rPr>
              <a:t>for</a:t>
            </a:r>
            <a:r>
              <a:rPr sz="2200" spc="-4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4B8D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B8D"/>
                </a:solidFill>
                <a:latin typeface="Calibri"/>
                <a:cs typeface="Calibri"/>
              </a:rPr>
              <a:t>21st</a:t>
            </a:r>
            <a:r>
              <a:rPr sz="2200" spc="-3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004B8D"/>
                </a:solidFill>
                <a:latin typeface="Calibri"/>
                <a:cs typeface="Calibri"/>
              </a:rPr>
              <a:t>century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25" dirty="0">
                <a:solidFill>
                  <a:srgbClr val="004B8D"/>
                </a:solidFill>
                <a:latin typeface="Calibri"/>
                <a:cs typeface="Calibri"/>
              </a:rPr>
              <a:t>As </a:t>
            </a:r>
            <a:r>
              <a:rPr sz="2200" spc="-15" dirty="0">
                <a:solidFill>
                  <a:srgbClr val="004B8D"/>
                </a:solidFill>
                <a:latin typeface="Calibri"/>
                <a:cs typeface="Calibri"/>
              </a:rPr>
              <a:t>IB </a:t>
            </a:r>
            <a:r>
              <a:rPr sz="2200" dirty="0">
                <a:solidFill>
                  <a:srgbClr val="004B8D"/>
                </a:solidFill>
                <a:latin typeface="Calibri"/>
                <a:cs typeface="Calibri"/>
              </a:rPr>
              <a:t>learners </a:t>
            </a:r>
            <a:r>
              <a:rPr sz="2200" spc="15" dirty="0">
                <a:solidFill>
                  <a:srgbClr val="004B8D"/>
                </a:solidFill>
                <a:latin typeface="Calibri"/>
                <a:cs typeface="Calibri"/>
              </a:rPr>
              <a:t>we </a:t>
            </a:r>
            <a:r>
              <a:rPr sz="2200" spc="-5" dirty="0">
                <a:solidFill>
                  <a:srgbClr val="004B8D"/>
                </a:solidFill>
                <a:latin typeface="Calibri"/>
                <a:cs typeface="Calibri"/>
              </a:rPr>
              <a:t>strive </a:t>
            </a:r>
            <a:r>
              <a:rPr sz="2200" dirty="0">
                <a:solidFill>
                  <a:srgbClr val="004B8D"/>
                </a:solidFill>
                <a:latin typeface="Calibri"/>
                <a:cs typeface="Calibri"/>
              </a:rPr>
              <a:t>to</a:t>
            </a:r>
            <a:r>
              <a:rPr sz="2200" spc="-240" dirty="0">
                <a:solidFill>
                  <a:srgbClr val="004B8D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4B8D"/>
                </a:solidFill>
                <a:latin typeface="Calibri"/>
                <a:cs typeface="Calibri"/>
              </a:rPr>
              <a:t>be:</a:t>
            </a:r>
            <a:endParaRPr sz="2200">
              <a:latin typeface="Calibri"/>
              <a:cs typeface="Calibri"/>
            </a:endParaRPr>
          </a:p>
          <a:p>
            <a:pPr marL="472440" lvl="1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72440" algn="l"/>
                <a:tab pos="473075" algn="l"/>
              </a:tabLst>
            </a:pPr>
            <a:r>
              <a:rPr sz="1900" spc="0" dirty="0">
                <a:solidFill>
                  <a:srgbClr val="004B8D"/>
                </a:solidFill>
                <a:latin typeface="Calibri"/>
                <a:cs typeface="Calibri"/>
              </a:rPr>
              <a:t>inquirers</a:t>
            </a:r>
            <a:endParaRPr sz="1900">
              <a:latin typeface="Calibri"/>
              <a:cs typeface="Calibri"/>
            </a:endParaRPr>
          </a:p>
          <a:p>
            <a:pPr marL="472440" lvl="1" indent="-228600">
              <a:lnSpc>
                <a:spcPct val="100000"/>
              </a:lnSpc>
              <a:buFont typeface="Arial"/>
              <a:buChar char="•"/>
              <a:tabLst>
                <a:tab pos="472440" algn="l"/>
                <a:tab pos="473075" algn="l"/>
              </a:tabLst>
            </a:pPr>
            <a:r>
              <a:rPr sz="1900" spc="30" dirty="0">
                <a:solidFill>
                  <a:srgbClr val="004B8D"/>
                </a:solidFill>
                <a:latin typeface="Calibri"/>
                <a:cs typeface="Calibri"/>
              </a:rPr>
              <a:t>knowledgeable</a:t>
            </a:r>
            <a:endParaRPr sz="1900">
              <a:latin typeface="Calibri"/>
              <a:cs typeface="Calibri"/>
            </a:endParaRPr>
          </a:p>
          <a:p>
            <a:pPr marL="472440" lvl="1" indent="-228600">
              <a:lnSpc>
                <a:spcPct val="100000"/>
              </a:lnSpc>
              <a:buFont typeface="Arial"/>
              <a:buChar char="•"/>
              <a:tabLst>
                <a:tab pos="472440" algn="l"/>
                <a:tab pos="473075" algn="l"/>
              </a:tabLst>
            </a:pPr>
            <a:r>
              <a:rPr sz="1900" spc="0" dirty="0">
                <a:solidFill>
                  <a:srgbClr val="004B8D"/>
                </a:solidFill>
                <a:latin typeface="Calibri"/>
                <a:cs typeface="Calibri"/>
              </a:rPr>
              <a:t>thinkers</a:t>
            </a:r>
            <a:endParaRPr sz="1900">
              <a:latin typeface="Calibri"/>
              <a:cs typeface="Calibri"/>
            </a:endParaRPr>
          </a:p>
          <a:p>
            <a:pPr marL="472440" lvl="1" indent="-228600">
              <a:lnSpc>
                <a:spcPct val="100000"/>
              </a:lnSpc>
              <a:buFont typeface="Arial"/>
              <a:buChar char="•"/>
              <a:tabLst>
                <a:tab pos="472440" algn="l"/>
                <a:tab pos="473075" algn="l"/>
              </a:tabLst>
            </a:pPr>
            <a:r>
              <a:rPr sz="1900" spc="15" dirty="0">
                <a:solidFill>
                  <a:srgbClr val="004B8D"/>
                </a:solidFill>
                <a:latin typeface="Calibri"/>
                <a:cs typeface="Calibri"/>
              </a:rPr>
              <a:t>communicators</a:t>
            </a:r>
            <a:endParaRPr sz="1900">
              <a:latin typeface="Calibri"/>
              <a:cs typeface="Calibri"/>
            </a:endParaRPr>
          </a:p>
          <a:p>
            <a:pPr marL="472440" lvl="1" indent="-228600">
              <a:lnSpc>
                <a:spcPct val="100000"/>
              </a:lnSpc>
              <a:buFont typeface="Arial"/>
              <a:buChar char="•"/>
              <a:tabLst>
                <a:tab pos="472440" algn="l"/>
                <a:tab pos="473075" algn="l"/>
              </a:tabLst>
            </a:pPr>
            <a:r>
              <a:rPr sz="1900" spc="25" dirty="0">
                <a:solidFill>
                  <a:srgbClr val="004B8D"/>
                </a:solidFill>
                <a:latin typeface="Calibri"/>
                <a:cs typeface="Calibri"/>
              </a:rPr>
              <a:t>principled</a:t>
            </a:r>
            <a:endParaRPr sz="1900">
              <a:latin typeface="Calibri"/>
              <a:cs typeface="Calibri"/>
            </a:endParaRPr>
          </a:p>
          <a:p>
            <a:pPr marL="472440" lvl="1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72440" algn="l"/>
                <a:tab pos="473075" algn="l"/>
              </a:tabLst>
            </a:pPr>
            <a:r>
              <a:rPr sz="1900" spc="30" dirty="0">
                <a:solidFill>
                  <a:srgbClr val="004B8D"/>
                </a:solidFill>
                <a:latin typeface="Calibri"/>
                <a:cs typeface="Calibri"/>
              </a:rPr>
              <a:t>open-minded</a:t>
            </a:r>
            <a:endParaRPr sz="1900">
              <a:latin typeface="Calibri"/>
              <a:cs typeface="Calibri"/>
            </a:endParaRPr>
          </a:p>
          <a:p>
            <a:pPr marL="472440" lvl="1" indent="-228600">
              <a:lnSpc>
                <a:spcPct val="100000"/>
              </a:lnSpc>
              <a:buFont typeface="Arial"/>
              <a:buChar char="•"/>
              <a:tabLst>
                <a:tab pos="472440" algn="l"/>
                <a:tab pos="473075" algn="l"/>
              </a:tabLst>
            </a:pPr>
            <a:r>
              <a:rPr sz="1900" spc="25" dirty="0">
                <a:solidFill>
                  <a:srgbClr val="004B8D"/>
                </a:solidFill>
                <a:latin typeface="Calibri"/>
                <a:cs typeface="Calibri"/>
              </a:rPr>
              <a:t>caring</a:t>
            </a:r>
            <a:endParaRPr sz="1900">
              <a:latin typeface="Calibri"/>
              <a:cs typeface="Calibri"/>
            </a:endParaRPr>
          </a:p>
          <a:p>
            <a:pPr marL="472440" lvl="1" indent="-228600">
              <a:lnSpc>
                <a:spcPct val="100000"/>
              </a:lnSpc>
              <a:buFont typeface="Arial"/>
              <a:buChar char="•"/>
              <a:tabLst>
                <a:tab pos="472440" algn="l"/>
                <a:tab pos="473075" algn="l"/>
              </a:tabLst>
            </a:pPr>
            <a:r>
              <a:rPr sz="1900" spc="-10" dirty="0">
                <a:solidFill>
                  <a:srgbClr val="004B8D"/>
                </a:solidFill>
                <a:latin typeface="Calibri"/>
                <a:cs typeface="Calibri"/>
              </a:rPr>
              <a:t>risk-takers</a:t>
            </a:r>
            <a:endParaRPr sz="1900">
              <a:latin typeface="Calibri"/>
              <a:cs typeface="Calibri"/>
            </a:endParaRPr>
          </a:p>
          <a:p>
            <a:pPr marL="471805" lvl="1" indent="-227965">
              <a:lnSpc>
                <a:spcPct val="100000"/>
              </a:lnSpc>
              <a:buFont typeface="Arial"/>
              <a:buChar char="•"/>
              <a:tabLst>
                <a:tab pos="471805" algn="l"/>
                <a:tab pos="472440" algn="l"/>
              </a:tabLst>
            </a:pPr>
            <a:r>
              <a:rPr sz="1900" spc="25" dirty="0">
                <a:solidFill>
                  <a:srgbClr val="004B8D"/>
                </a:solidFill>
                <a:latin typeface="Calibri"/>
                <a:cs typeface="Calibri"/>
              </a:rPr>
              <a:t>balanced</a:t>
            </a:r>
            <a:endParaRPr sz="1900">
              <a:latin typeface="Calibri"/>
              <a:cs typeface="Calibri"/>
            </a:endParaRPr>
          </a:p>
          <a:p>
            <a:pPr marL="471805" lvl="1" indent="-227965">
              <a:lnSpc>
                <a:spcPct val="100000"/>
              </a:lnSpc>
              <a:buFont typeface="Arial"/>
              <a:buChar char="•"/>
              <a:tabLst>
                <a:tab pos="471805" algn="l"/>
                <a:tab pos="472440" algn="l"/>
              </a:tabLst>
            </a:pPr>
            <a:r>
              <a:rPr sz="1900" spc="-5" dirty="0">
                <a:solidFill>
                  <a:srgbClr val="004B8D"/>
                </a:solidFill>
                <a:latin typeface="Calibri"/>
                <a:cs typeface="Calibri"/>
              </a:rPr>
              <a:t>reflective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5699" y="570014"/>
            <a:ext cx="324993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100" dirty="0"/>
              <a:t>IB learner</a:t>
            </a:r>
            <a:r>
              <a:rPr sz="3400" spc="-350" dirty="0"/>
              <a:t> </a:t>
            </a:r>
            <a:r>
              <a:rPr sz="3400" spc="105" dirty="0"/>
              <a:t>profile</a:t>
            </a:r>
            <a:endParaRPr sz="3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931" y="470131"/>
            <a:ext cx="37623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105" dirty="0"/>
              <a:t>The </a:t>
            </a:r>
            <a:r>
              <a:rPr sz="3100" spc="85" dirty="0"/>
              <a:t>IB </a:t>
            </a:r>
            <a:r>
              <a:rPr sz="3100" spc="105" dirty="0"/>
              <a:t>Learner</a:t>
            </a:r>
            <a:r>
              <a:rPr sz="3100" spc="-495" dirty="0"/>
              <a:t> </a:t>
            </a:r>
            <a:r>
              <a:rPr sz="3100" spc="75" dirty="0"/>
              <a:t>Profile</a:t>
            </a:r>
            <a:endParaRPr sz="3100"/>
          </a:p>
        </p:txBody>
      </p:sp>
      <p:sp>
        <p:nvSpPr>
          <p:cNvPr id="3" name="object 3"/>
          <p:cNvSpPr/>
          <p:nvPr/>
        </p:nvSpPr>
        <p:spPr>
          <a:xfrm>
            <a:off x="492931" y="1295400"/>
            <a:ext cx="8117669" cy="441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16" y="97709"/>
            <a:ext cx="9107359" cy="6680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36880" y="407653"/>
            <a:ext cx="71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70B3E2"/>
                </a:solidFill>
                <a:latin typeface="Times New Roman"/>
                <a:cs typeface="Times New Roman"/>
              </a:rPr>
              <a:t>"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7240" y="416328"/>
            <a:ext cx="1202055" cy="393700"/>
          </a:xfrm>
          <a:prstGeom prst="rect">
            <a:avLst/>
          </a:prstGeom>
          <a:solidFill>
            <a:srgbClr val="1A547E"/>
          </a:solidFill>
        </p:spPr>
        <p:txBody>
          <a:bodyPr vert="horz" wrap="square" lIns="0" tIns="3175" rIns="0" bIns="0" rtlCol="0">
            <a:spAutoFit/>
          </a:bodyPr>
          <a:lstStyle/>
          <a:p>
            <a:pPr marL="635" marR="2540" indent="-1270">
              <a:lnSpc>
                <a:spcPts val="1010"/>
              </a:lnSpc>
              <a:spcBef>
                <a:spcPts val="25"/>
              </a:spcBef>
            </a:pPr>
            <a:r>
              <a:rPr sz="800" spc="15" dirty="0">
                <a:solidFill>
                  <a:srgbClr val="C3E8F4"/>
                </a:solidFill>
                <a:latin typeface="Times New Roman"/>
                <a:cs typeface="Times New Roman"/>
              </a:rPr>
              <a:t>International </a:t>
            </a:r>
            <a:r>
              <a:rPr sz="800" spc="-70" dirty="0">
                <a:solidFill>
                  <a:srgbClr val="C3E8F4"/>
                </a:solidFill>
                <a:latin typeface="Times New Roman"/>
                <a:cs typeface="Times New Roman"/>
              </a:rPr>
              <a:t>Bacc </a:t>
            </a:r>
            <a:r>
              <a:rPr sz="800" spc="15" dirty="0">
                <a:solidFill>
                  <a:srgbClr val="C3E8F4"/>
                </a:solidFill>
                <a:latin typeface="Times New Roman"/>
                <a:cs typeface="Times New Roman"/>
              </a:rPr>
              <a:t>alaureate  </a:t>
            </a:r>
            <a:r>
              <a:rPr sz="800" spc="5" dirty="0">
                <a:solidFill>
                  <a:srgbClr val="C3E8F4"/>
                </a:solidFill>
                <a:latin typeface="Times New Roman"/>
                <a:cs typeface="Times New Roman"/>
              </a:rPr>
              <a:t>Baccalaureat </a:t>
            </a:r>
            <a:r>
              <a:rPr sz="800" spc="-35" dirty="0">
                <a:solidFill>
                  <a:srgbClr val="DDF4F9"/>
                </a:solidFill>
                <a:latin typeface="Times New Roman"/>
                <a:cs typeface="Times New Roman"/>
              </a:rPr>
              <a:t>In</a:t>
            </a:r>
            <a:r>
              <a:rPr sz="800" spc="-35" dirty="0">
                <a:solidFill>
                  <a:srgbClr val="C3E8F4"/>
                </a:solidFill>
                <a:latin typeface="Times New Roman"/>
                <a:cs typeface="Times New Roman"/>
              </a:rPr>
              <a:t>te </a:t>
            </a:r>
            <a:r>
              <a:rPr sz="800" spc="5" dirty="0">
                <a:solidFill>
                  <a:srgbClr val="C3E8F4"/>
                </a:solidFill>
                <a:latin typeface="Times New Roman"/>
                <a:cs typeface="Times New Roman"/>
              </a:rPr>
              <a:t>rnat </a:t>
            </a:r>
            <a:r>
              <a:rPr sz="800" spc="-114" dirty="0">
                <a:solidFill>
                  <a:srgbClr val="C3E8F4"/>
                </a:solidFill>
                <a:latin typeface="Times New Roman"/>
                <a:cs typeface="Times New Roman"/>
              </a:rPr>
              <a:t>io </a:t>
            </a:r>
            <a:r>
              <a:rPr sz="800" spc="-15" dirty="0">
                <a:solidFill>
                  <a:srgbClr val="C3E8F4"/>
                </a:solidFill>
                <a:latin typeface="Times New Roman"/>
                <a:cs typeface="Times New Roman"/>
              </a:rPr>
              <a:t>nal  </a:t>
            </a:r>
            <a:r>
              <a:rPr sz="800" spc="5" dirty="0">
                <a:solidFill>
                  <a:srgbClr val="C3E8F4"/>
                </a:solidFill>
                <a:latin typeface="Times New Roman"/>
                <a:cs typeface="Times New Roman"/>
              </a:rPr>
              <a:t>Bachillerato </a:t>
            </a:r>
            <a:r>
              <a:rPr sz="800" spc="-20" dirty="0">
                <a:solidFill>
                  <a:srgbClr val="C3E8F4"/>
                </a:solidFill>
                <a:latin typeface="Times New Roman"/>
                <a:cs typeface="Times New Roman"/>
              </a:rPr>
              <a:t>Inte </a:t>
            </a:r>
            <a:r>
              <a:rPr sz="800" spc="10" dirty="0">
                <a:solidFill>
                  <a:srgbClr val="C3E8F4"/>
                </a:solidFill>
                <a:latin typeface="Times New Roman"/>
                <a:cs typeface="Times New Roman"/>
              </a:rPr>
              <a:t>rnaciona</a:t>
            </a:r>
            <a:r>
              <a:rPr sz="800" spc="-60" dirty="0">
                <a:solidFill>
                  <a:srgbClr val="C3E8F4"/>
                </a:solidFill>
                <a:latin typeface="Times New Roman"/>
                <a:cs typeface="Times New Roman"/>
              </a:rPr>
              <a:t> </a:t>
            </a:r>
            <a:r>
              <a:rPr sz="800" spc="-55" dirty="0">
                <a:solidFill>
                  <a:srgbClr val="DDF4F9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9480" y="440308"/>
            <a:ext cx="2271395" cy="354965"/>
          </a:xfrm>
          <a:prstGeom prst="rect">
            <a:avLst/>
          </a:prstGeom>
          <a:solidFill>
            <a:srgbClr val="1A547E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2000" b="1" i="1" spc="35" dirty="0">
                <a:solidFill>
                  <a:srgbClr val="DDF4F9"/>
                </a:solidFill>
                <a:latin typeface="Arial"/>
                <a:cs typeface="Arial"/>
              </a:rPr>
              <a:t>/8 </a:t>
            </a:r>
            <a:r>
              <a:rPr sz="2000" b="1" i="1" spc="10" dirty="0">
                <a:solidFill>
                  <a:srgbClr val="DDF4F9"/>
                </a:solidFill>
                <a:latin typeface="Arial"/>
                <a:cs typeface="Arial"/>
              </a:rPr>
              <a:t>History</a:t>
            </a:r>
            <a:r>
              <a:rPr sz="2000" b="1" i="1" spc="-220" dirty="0">
                <a:solidFill>
                  <a:srgbClr val="DDF4F9"/>
                </a:solidFill>
                <a:latin typeface="Arial"/>
                <a:cs typeface="Arial"/>
              </a:rPr>
              <a:t> </a:t>
            </a:r>
            <a:r>
              <a:rPr sz="2000" b="1" i="1" spc="50" dirty="0">
                <a:solidFill>
                  <a:srgbClr val="DDF4F9"/>
                </a:solidFill>
                <a:latin typeface="Arial"/>
                <a:cs typeface="Arial"/>
              </a:rPr>
              <a:t>timeline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4385" y="5978140"/>
            <a:ext cx="702945" cy="165100"/>
          </a:xfrm>
          <a:prstGeom prst="rect">
            <a:avLst/>
          </a:prstGeom>
          <a:solidFill>
            <a:srgbClr val="2672A3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950" spc="-80" dirty="0">
                <a:solidFill>
                  <a:srgbClr val="DDF4F9"/>
                </a:solidFill>
                <a:latin typeface="Arial"/>
                <a:cs typeface="Arial"/>
              </a:rPr>
              <a:t>G</a:t>
            </a:r>
            <a:r>
              <a:rPr sz="950" spc="-80" dirty="0">
                <a:solidFill>
                  <a:srgbClr val="C3E8F4"/>
                </a:solidFill>
                <a:latin typeface="Arial"/>
                <a:cs typeface="Arial"/>
              </a:rPr>
              <a:t>er</a:t>
            </a:r>
            <a:r>
              <a:rPr sz="950" spc="-80" dirty="0">
                <a:solidFill>
                  <a:srgbClr val="DDF4F9"/>
                </a:solidFill>
                <a:latin typeface="Arial"/>
                <a:cs typeface="Arial"/>
              </a:rPr>
              <a:t>a</a:t>
            </a:r>
            <a:r>
              <a:rPr sz="950" spc="-80" dirty="0">
                <a:solidFill>
                  <a:srgbClr val="C3E8F4"/>
                </a:solidFill>
                <a:latin typeface="Arial"/>
                <a:cs typeface="Arial"/>
              </a:rPr>
              <a:t>r</a:t>
            </a:r>
            <a:r>
              <a:rPr sz="950" spc="-80" dirty="0">
                <a:solidFill>
                  <a:srgbClr val="DDF4F9"/>
                </a:solidFill>
                <a:latin typeface="Arial"/>
                <a:cs typeface="Arial"/>
              </a:rPr>
              <a:t>d</a:t>
            </a:r>
            <a:r>
              <a:rPr sz="950" spc="-190" dirty="0">
                <a:solidFill>
                  <a:srgbClr val="DDF4F9"/>
                </a:solidFill>
                <a:latin typeface="Arial"/>
                <a:cs typeface="Arial"/>
              </a:rPr>
              <a:t> </a:t>
            </a:r>
            <a:r>
              <a:rPr sz="950" spc="-90" dirty="0">
                <a:solidFill>
                  <a:srgbClr val="DDF4F9"/>
                </a:solidFill>
                <a:latin typeface="Arial"/>
                <a:cs typeface="Arial"/>
              </a:rPr>
              <a:t>R</a:t>
            </a:r>
            <a:r>
              <a:rPr sz="950" spc="-90" dirty="0">
                <a:solidFill>
                  <a:srgbClr val="C3E8F4"/>
                </a:solidFill>
                <a:latin typeface="Arial"/>
                <a:cs typeface="Arial"/>
              </a:rPr>
              <a:t>ena</a:t>
            </a:r>
            <a:r>
              <a:rPr sz="950" spc="-90" dirty="0">
                <a:solidFill>
                  <a:srgbClr val="DDF4F9"/>
                </a:solidFill>
                <a:latin typeface="Arial"/>
                <a:cs typeface="Arial"/>
              </a:rPr>
              <a:t>u</a:t>
            </a:r>
            <a:r>
              <a:rPr sz="950" spc="-90" dirty="0">
                <a:solidFill>
                  <a:srgbClr val="C3E8F4"/>
                </a:solidFill>
                <a:latin typeface="Arial"/>
                <a:cs typeface="Arial"/>
              </a:rPr>
              <a:t>d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7328" y="5972033"/>
            <a:ext cx="667385" cy="165100"/>
          </a:xfrm>
          <a:prstGeom prst="rect">
            <a:avLst/>
          </a:prstGeom>
          <a:solidFill>
            <a:srgbClr val="4DA8CD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950" u="heavy" spc="-105" dirty="0">
                <a:solidFill>
                  <a:srgbClr val="DDF4F9"/>
                </a:solidFill>
                <a:uFill>
                  <a:solidFill>
                    <a:srgbClr val="DDF4F9"/>
                  </a:solidFill>
                </a:uFill>
                <a:latin typeface="Arial"/>
                <a:cs typeface="Arial"/>
              </a:rPr>
              <a:t>George</a:t>
            </a:r>
            <a:r>
              <a:rPr sz="950" u="heavy" spc="-160" dirty="0">
                <a:solidFill>
                  <a:srgbClr val="DDF4F9"/>
                </a:solidFill>
                <a:uFill>
                  <a:solidFill>
                    <a:srgbClr val="DDF4F9"/>
                  </a:solidFill>
                </a:uFill>
                <a:latin typeface="Arial"/>
                <a:cs typeface="Arial"/>
              </a:rPr>
              <a:t> </a:t>
            </a:r>
            <a:r>
              <a:rPr sz="950" u="heavy" spc="-90" dirty="0">
                <a:solidFill>
                  <a:srgbClr val="DDF4F9"/>
                </a:solidFill>
                <a:uFill>
                  <a:solidFill>
                    <a:srgbClr val="DDF4F9"/>
                  </a:solidFill>
                </a:uFill>
                <a:latin typeface="Arial"/>
                <a:cs typeface="Arial"/>
              </a:rPr>
              <a:t>Walker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12450" y="5968980"/>
            <a:ext cx="612140" cy="165100"/>
          </a:xfrm>
          <a:prstGeom prst="rect">
            <a:avLst/>
          </a:prstGeom>
          <a:solidFill>
            <a:srgbClr val="2672A3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950" spc="-65" dirty="0">
                <a:solidFill>
                  <a:srgbClr val="DDF4F9"/>
                </a:solidFill>
                <a:latin typeface="Arial"/>
                <a:cs typeface="Arial"/>
              </a:rPr>
              <a:t>J</a:t>
            </a:r>
            <a:r>
              <a:rPr sz="950" spc="-65" dirty="0">
                <a:solidFill>
                  <a:srgbClr val="C3E8F4"/>
                </a:solidFill>
                <a:latin typeface="Arial"/>
                <a:cs typeface="Arial"/>
              </a:rPr>
              <a:t>e</a:t>
            </a:r>
            <a:r>
              <a:rPr sz="950" spc="-65" dirty="0">
                <a:solidFill>
                  <a:srgbClr val="DDF4F9"/>
                </a:solidFill>
                <a:latin typeface="Arial"/>
                <a:cs typeface="Arial"/>
              </a:rPr>
              <a:t>ffr</a:t>
            </a:r>
            <a:r>
              <a:rPr sz="950" spc="-65" dirty="0">
                <a:solidFill>
                  <a:srgbClr val="C3E8F4"/>
                </a:solidFill>
                <a:latin typeface="Arial"/>
                <a:cs typeface="Arial"/>
              </a:rPr>
              <a:t>e</a:t>
            </a:r>
            <a:r>
              <a:rPr sz="950" spc="-65" dirty="0">
                <a:solidFill>
                  <a:srgbClr val="DDF4F9"/>
                </a:solidFill>
                <a:latin typeface="Arial"/>
                <a:cs typeface="Arial"/>
              </a:rPr>
              <a:t>y</a:t>
            </a:r>
            <a:r>
              <a:rPr sz="950" spc="-145" dirty="0">
                <a:solidFill>
                  <a:srgbClr val="DDF4F9"/>
                </a:solidFill>
                <a:latin typeface="Arial"/>
                <a:cs typeface="Arial"/>
              </a:rPr>
              <a:t> </a:t>
            </a:r>
            <a:r>
              <a:rPr sz="950" spc="-95" dirty="0">
                <a:solidFill>
                  <a:srgbClr val="DDF4F9"/>
                </a:solidFill>
                <a:latin typeface="Arial"/>
                <a:cs typeface="Arial"/>
              </a:rPr>
              <a:t>Beard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935" cy="5520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0"/>
            <a:ext cx="9143998" cy="5707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942" y="2354748"/>
            <a:ext cx="5100443" cy="3432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2323" y="2679868"/>
            <a:ext cx="3425793" cy="3426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© </a:t>
            </a:r>
            <a:r>
              <a:rPr spc="-10" dirty="0"/>
              <a:t>International </a:t>
            </a:r>
            <a:r>
              <a:rPr spc="-5" dirty="0"/>
              <a:t>Baccalaureate Organization</a:t>
            </a:r>
            <a:r>
              <a:rPr spc="50" dirty="0"/>
              <a:t> </a:t>
            </a:r>
            <a:r>
              <a:rPr spc="-10" dirty="0"/>
              <a:t>2015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490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Primary Years Programme</vt:lpstr>
      <vt:lpstr>What you need to  know about the IB and the  Primary Years Programme</vt:lpstr>
      <vt:lpstr>PowerPoint Presentation</vt:lpstr>
      <vt:lpstr>PowerPoint Presentation</vt:lpstr>
      <vt:lpstr>PowerPoint Presentation</vt:lpstr>
      <vt:lpstr>IB learner profile</vt:lpstr>
      <vt:lpstr>The IB Learner Profile</vt:lpstr>
      <vt:lpstr>PowerPoint Presentation</vt:lpstr>
      <vt:lpstr>PowerPoint Presentation</vt:lpstr>
      <vt:lpstr>Primary Years Programme</vt:lpstr>
      <vt:lpstr>The PYP in Practice</vt:lpstr>
      <vt:lpstr>What are people saying about the PYP?</vt:lpstr>
      <vt:lpstr>How is a school authorized and reviewed?</vt:lpstr>
      <vt:lpstr>How the IB develops its curriculum: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Years Programme</dc:title>
  <cp:lastModifiedBy>Gardner, Payton E.</cp:lastModifiedBy>
  <cp:revision>2</cp:revision>
  <dcterms:created xsi:type="dcterms:W3CDTF">2019-11-07T21:56:31Z</dcterms:created>
  <dcterms:modified xsi:type="dcterms:W3CDTF">2021-01-26T17:58:39Z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2019-11-07T00:00:00Z</vt:filetime>
  </property>
  <property fmtid="{D5CDD505-2E9C-101B-9397-08002B2CF9AE}" pid="3" name="Creator">
    <vt:lpwstr>PDFium</vt:lpwstr>
  </property>
  <property fmtid="{D5CDD505-2E9C-101B-9397-08002B2CF9AE}" pid="4" name="LastSaved">
    <vt:filetime>2019-11-07T00:00:00Z</vt:filetime>
  </property>
</Properties>
</file>